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sldIdLst>
    <p:sldId id="256" r:id="rId5"/>
    <p:sldId id="257" r:id="rId6"/>
    <p:sldId id="281" r:id="rId7"/>
    <p:sldId id="280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101EB68-3628-4665-9CC3-29D2DB497C2E}" v="15" dt="2021-12-13T12:03:03.004"/>
    <p1510:client id="{858F3421-963F-6542-B134-343798CD9D80}" v="13" dt="2021-12-09T12:20:58.06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slideViewPr>
    <p:cSldViewPr snapToGrid="0">
      <p:cViewPr>
        <p:scale>
          <a:sx n="1" d="2"/>
          <a:sy n="1" d="2"/>
        </p:scale>
        <p:origin x="0" y="0"/>
      </p:cViewPr>
      <p:guideLst/>
    </p:cSldViewPr>
  </p:slide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ableStyles" Target="tableStyle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heme" Target="theme/theme1.xml"/><Relationship Id="rId5" Type="http://schemas.openxmlformats.org/officeDocument/2006/relationships/slide" Target="slides/slide1.xml"/><Relationship Id="rId10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presProps" Target="presProps.xml"/><Relationship Id="rId14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laassen, Randy (UT-EEMCS)" userId="S::r.klaassen@utwente.nl::91feb03c-f473-4344-b452-5bac19281674" providerId="AD" clId="Web-{711976C2-8ED7-4EB0-A60B-B012A19EF361}"/>
    <pc:docChg chg="modSld">
      <pc:chgData name="Klaassen, Randy (UT-EEMCS)" userId="S::r.klaassen@utwente.nl::91feb03c-f473-4344-b452-5bac19281674" providerId="AD" clId="Web-{711976C2-8ED7-4EB0-A60B-B012A19EF361}" dt="2021-12-07T10:46:50.115" v="1" actId="20577"/>
      <pc:docMkLst>
        <pc:docMk/>
      </pc:docMkLst>
      <pc:sldChg chg="modSp">
        <pc:chgData name="Klaassen, Randy (UT-EEMCS)" userId="S::r.klaassen@utwente.nl::91feb03c-f473-4344-b452-5bac19281674" providerId="AD" clId="Web-{711976C2-8ED7-4EB0-A60B-B012A19EF361}" dt="2021-12-07T10:46:50.115" v="1" actId="20577"/>
        <pc:sldMkLst>
          <pc:docMk/>
          <pc:sldMk cId="2688638960" sldId="257"/>
        </pc:sldMkLst>
        <pc:spChg chg="mod">
          <ac:chgData name="Klaassen, Randy (UT-EEMCS)" userId="S::r.klaassen@utwente.nl::91feb03c-f473-4344-b452-5bac19281674" providerId="AD" clId="Web-{711976C2-8ED7-4EB0-A60B-B012A19EF361}" dt="2021-12-07T10:46:50.115" v="1" actId="20577"/>
          <ac:spMkLst>
            <pc:docMk/>
            <pc:sldMk cId="2688638960" sldId="257"/>
            <ac:spMk id="3" creationId="{555EB9E9-96E3-CE4C-970A-C9A3E572702C}"/>
          </ac:spMkLst>
        </pc:spChg>
      </pc:sldChg>
    </pc:docChg>
  </pc:docChgLst>
  <pc:docChgLst>
    <pc:chgData name="Gatti, Lorenzo (UT-EEMCS)" userId="e66a04e2-a20b-4f2f-9d63-a59341e6daa0" providerId="ADAL" clId="{858F3421-963F-6542-B134-343798CD9D80}"/>
    <pc:docChg chg="modSld">
      <pc:chgData name="Gatti, Lorenzo (UT-EEMCS)" userId="e66a04e2-a20b-4f2f-9d63-a59341e6daa0" providerId="ADAL" clId="{858F3421-963F-6542-B134-343798CD9D80}" dt="2021-12-09T12:20:58.061" v="12" actId="14100"/>
      <pc:docMkLst>
        <pc:docMk/>
      </pc:docMkLst>
      <pc:sldChg chg="modSp mod">
        <pc:chgData name="Gatti, Lorenzo (UT-EEMCS)" userId="e66a04e2-a20b-4f2f-9d63-a59341e6daa0" providerId="ADAL" clId="{858F3421-963F-6542-B134-343798CD9D80}" dt="2021-12-09T12:20:58.061" v="12" actId="14100"/>
        <pc:sldMkLst>
          <pc:docMk/>
          <pc:sldMk cId="2688638960" sldId="257"/>
        </pc:sldMkLst>
        <pc:spChg chg="mod">
          <ac:chgData name="Gatti, Lorenzo (UT-EEMCS)" userId="e66a04e2-a20b-4f2f-9d63-a59341e6daa0" providerId="ADAL" clId="{858F3421-963F-6542-B134-343798CD9D80}" dt="2021-12-09T12:20:58.061" v="12" actId="14100"/>
          <ac:spMkLst>
            <pc:docMk/>
            <pc:sldMk cId="2688638960" sldId="257"/>
            <ac:spMk id="3" creationId="{555EB9E9-96E3-CE4C-970A-C9A3E572702C}"/>
          </ac:spMkLst>
        </pc:spChg>
      </pc:sldChg>
      <pc:sldChg chg="modSp mod">
        <pc:chgData name="Gatti, Lorenzo (UT-EEMCS)" userId="e66a04e2-a20b-4f2f-9d63-a59341e6daa0" providerId="ADAL" clId="{858F3421-963F-6542-B134-343798CD9D80}" dt="2021-12-09T12:20:43.375" v="11" actId="20577"/>
        <pc:sldMkLst>
          <pc:docMk/>
          <pc:sldMk cId="74985986" sldId="277"/>
        </pc:sldMkLst>
        <pc:spChg chg="mod">
          <ac:chgData name="Gatti, Lorenzo (UT-EEMCS)" userId="e66a04e2-a20b-4f2f-9d63-a59341e6daa0" providerId="ADAL" clId="{858F3421-963F-6542-B134-343798CD9D80}" dt="2021-12-09T12:20:43.375" v="11" actId="20577"/>
          <ac:spMkLst>
            <pc:docMk/>
            <pc:sldMk cId="74985986" sldId="277"/>
            <ac:spMk id="3" creationId="{F9DEC80A-8127-0F4F-AEB3-E6E80F51E9D6}"/>
          </ac:spMkLst>
        </pc:spChg>
      </pc:sldChg>
      <pc:sldChg chg="modSp mod">
        <pc:chgData name="Gatti, Lorenzo (UT-EEMCS)" userId="e66a04e2-a20b-4f2f-9d63-a59341e6daa0" providerId="ADAL" clId="{858F3421-963F-6542-B134-343798CD9D80}" dt="2021-12-09T11:45:46.110" v="9" actId="20577"/>
        <pc:sldMkLst>
          <pc:docMk/>
          <pc:sldMk cId="3098906118" sldId="281"/>
        </pc:sldMkLst>
        <pc:spChg chg="mod">
          <ac:chgData name="Gatti, Lorenzo (UT-EEMCS)" userId="e66a04e2-a20b-4f2f-9d63-a59341e6daa0" providerId="ADAL" clId="{858F3421-963F-6542-B134-343798CD9D80}" dt="2021-12-09T11:45:46.110" v="9" actId="20577"/>
          <ac:spMkLst>
            <pc:docMk/>
            <pc:sldMk cId="3098906118" sldId="281"/>
            <ac:spMk id="3" creationId="{F9DEC80A-8127-0F4F-AEB3-E6E80F51E9D6}"/>
          </ac:spMkLst>
        </pc:spChg>
      </pc:sldChg>
    </pc:docChg>
  </pc:docChgLst>
  <pc:docChgLst>
    <pc:chgData name="Klaassen, Randy (UT-EEMCS)" userId="S::r.klaassen@utwente.nl::91feb03c-f473-4344-b452-5bac19281674" providerId="AD" clId="Web-{1101EB68-3628-4665-9CC3-29D2DB497C2E}"/>
    <pc:docChg chg="delSld modSld">
      <pc:chgData name="Klaassen, Randy (UT-EEMCS)" userId="S::r.klaassen@utwente.nl::91feb03c-f473-4344-b452-5bac19281674" providerId="AD" clId="Web-{1101EB68-3628-4665-9CC3-29D2DB497C2E}" dt="2021-12-13T12:03:03.004" v="14"/>
      <pc:docMkLst>
        <pc:docMk/>
      </pc:docMkLst>
      <pc:sldChg chg="modSp del">
        <pc:chgData name="Klaassen, Randy (UT-EEMCS)" userId="S::r.klaassen@utwente.nl::91feb03c-f473-4344-b452-5bac19281674" providerId="AD" clId="Web-{1101EB68-3628-4665-9CC3-29D2DB497C2E}" dt="2021-12-13T12:03:03.004" v="14"/>
        <pc:sldMkLst>
          <pc:docMk/>
          <pc:sldMk cId="74985986" sldId="277"/>
        </pc:sldMkLst>
        <pc:spChg chg="mod">
          <ac:chgData name="Klaassen, Randy (UT-EEMCS)" userId="S::r.klaassen@utwente.nl::91feb03c-f473-4344-b452-5bac19281674" providerId="AD" clId="Web-{1101EB68-3628-4665-9CC3-29D2DB497C2E}" dt="2021-12-13T12:02:51.910" v="13" actId="20577"/>
          <ac:spMkLst>
            <pc:docMk/>
            <pc:sldMk cId="74985986" sldId="277"/>
            <ac:spMk id="3" creationId="{F9DEC80A-8127-0F4F-AEB3-E6E80F51E9D6}"/>
          </ac:spMkLst>
        </pc:spChg>
      </pc:sldChg>
    </pc:docChg>
  </pc:docChgLst>
  <pc:docChgLst>
    <pc:chgData name="Klaassen, Randy (UT-EEMCS)" userId="S::r.klaassen@utwente.nl::91feb03c-f473-4344-b452-5bac19281674" providerId="AD" clId="Web-{C5BCE98E-005D-CB26-7D33-558EB8BB4C95}"/>
    <pc:docChg chg="addSld delSld modSld">
      <pc:chgData name="Klaassen, Randy (UT-EEMCS)" userId="S::r.klaassen@utwente.nl::91feb03c-f473-4344-b452-5bac19281674" providerId="AD" clId="Web-{C5BCE98E-005D-CB26-7D33-558EB8BB4C95}" dt="2021-12-01T13:27:22.631" v="5"/>
      <pc:docMkLst>
        <pc:docMk/>
      </pc:docMkLst>
      <pc:sldChg chg="modSp">
        <pc:chgData name="Klaassen, Randy (UT-EEMCS)" userId="S::r.klaassen@utwente.nl::91feb03c-f473-4344-b452-5bac19281674" providerId="AD" clId="Web-{C5BCE98E-005D-CB26-7D33-558EB8BB4C95}" dt="2021-12-01T13:27:05.803" v="3" actId="20577"/>
        <pc:sldMkLst>
          <pc:docMk/>
          <pc:sldMk cId="2688638960" sldId="257"/>
        </pc:sldMkLst>
        <pc:spChg chg="mod">
          <ac:chgData name="Klaassen, Randy (UT-EEMCS)" userId="S::r.klaassen@utwente.nl::91feb03c-f473-4344-b452-5bac19281674" providerId="AD" clId="Web-{C5BCE98E-005D-CB26-7D33-558EB8BB4C95}" dt="2021-12-01T13:27:05.803" v="3" actId="20577"/>
          <ac:spMkLst>
            <pc:docMk/>
            <pc:sldMk cId="2688638960" sldId="257"/>
            <ac:spMk id="3" creationId="{555EB9E9-96E3-CE4C-970A-C9A3E572702C}"/>
          </ac:spMkLst>
        </pc:spChg>
      </pc:sldChg>
      <pc:sldChg chg="modSp del">
        <pc:chgData name="Klaassen, Randy (UT-EEMCS)" userId="S::r.klaassen@utwente.nl::91feb03c-f473-4344-b452-5bac19281674" providerId="AD" clId="Web-{C5BCE98E-005D-CB26-7D33-558EB8BB4C95}" dt="2021-12-01T13:27:22.631" v="5"/>
        <pc:sldMkLst>
          <pc:docMk/>
          <pc:sldMk cId="1043268190" sldId="278"/>
        </pc:sldMkLst>
        <pc:spChg chg="mod">
          <ac:chgData name="Klaassen, Randy (UT-EEMCS)" userId="S::r.klaassen@utwente.nl::91feb03c-f473-4344-b452-5bac19281674" providerId="AD" clId="Web-{C5BCE98E-005D-CB26-7D33-558EB8BB4C95}" dt="2021-12-01T13:26:59.600" v="1" actId="20577"/>
          <ac:spMkLst>
            <pc:docMk/>
            <pc:sldMk cId="1043268190" sldId="278"/>
            <ac:spMk id="2" creationId="{3A3792DB-FAE5-044F-B4E3-9E858ABF3E9E}"/>
          </ac:spMkLst>
        </pc:spChg>
      </pc:sldChg>
      <pc:sldChg chg="add">
        <pc:chgData name="Klaassen, Randy (UT-EEMCS)" userId="S::r.klaassen@utwente.nl::91feb03c-f473-4344-b452-5bac19281674" providerId="AD" clId="Web-{C5BCE98E-005D-CB26-7D33-558EB8BB4C95}" dt="2021-12-01T13:27:21.444" v="4"/>
        <pc:sldMkLst>
          <pc:docMk/>
          <pc:sldMk cId="162285682" sldId="279"/>
        </pc:sldMkLst>
      </pc:sldChg>
    </pc:docChg>
  </pc:docChgLst>
  <pc:docChgLst>
    <pc:chgData name="Klaassen, R. (EEMCS)" userId="S::r.klaassen@utwente.nl::91feb03c-f473-4344-b452-5bac19281674" providerId="AD" clId="Web-{57AABCC0-E827-473B-8997-46571E73DA84}"/>
    <pc:docChg chg="modSld">
      <pc:chgData name="Klaassen, R. (EEMCS)" userId="S::r.klaassen@utwente.nl::91feb03c-f473-4344-b452-5bac19281674" providerId="AD" clId="Web-{57AABCC0-E827-473B-8997-46571E73DA84}" dt="2020-12-06T19:11:38.630" v="21" actId="20577"/>
      <pc:docMkLst>
        <pc:docMk/>
      </pc:docMkLst>
      <pc:sldChg chg="modSp">
        <pc:chgData name="Klaassen, R. (EEMCS)" userId="S::r.klaassen@utwente.nl::91feb03c-f473-4344-b452-5bac19281674" providerId="AD" clId="Web-{57AABCC0-E827-473B-8997-46571E73DA84}" dt="2020-12-06T19:11:38.630" v="20" actId="20577"/>
        <pc:sldMkLst>
          <pc:docMk/>
          <pc:sldMk cId="2688638960" sldId="257"/>
        </pc:sldMkLst>
        <pc:spChg chg="mod">
          <ac:chgData name="Klaassen, R. (EEMCS)" userId="S::r.klaassen@utwente.nl::91feb03c-f473-4344-b452-5bac19281674" providerId="AD" clId="Web-{57AABCC0-E827-473B-8997-46571E73DA84}" dt="2020-12-06T19:11:38.630" v="20" actId="20577"/>
          <ac:spMkLst>
            <pc:docMk/>
            <pc:sldMk cId="2688638960" sldId="257"/>
            <ac:spMk id="3" creationId="{555EB9E9-96E3-CE4C-970A-C9A3E572702C}"/>
          </ac:spMkLst>
        </pc:spChg>
      </pc:sldChg>
      <pc:sldChg chg="modSp">
        <pc:chgData name="Klaassen, R. (EEMCS)" userId="S::r.klaassen@utwente.nl::91feb03c-f473-4344-b452-5bac19281674" providerId="AD" clId="Web-{57AABCC0-E827-473B-8997-46571E73DA84}" dt="2020-12-06T19:11:24.301" v="2" actId="20577"/>
        <pc:sldMkLst>
          <pc:docMk/>
          <pc:sldMk cId="74985986" sldId="277"/>
        </pc:sldMkLst>
        <pc:spChg chg="mod">
          <ac:chgData name="Klaassen, R. (EEMCS)" userId="S::r.klaassen@utwente.nl::91feb03c-f473-4344-b452-5bac19281674" providerId="AD" clId="Web-{57AABCC0-E827-473B-8997-46571E73DA84}" dt="2020-12-06T19:11:24.301" v="2" actId="20577"/>
          <ac:spMkLst>
            <pc:docMk/>
            <pc:sldMk cId="74985986" sldId="277"/>
            <ac:spMk id="3" creationId="{F9DEC80A-8127-0F4F-AEB3-E6E80F51E9D6}"/>
          </ac:spMkLst>
        </pc:spChg>
      </pc:sldChg>
    </pc:docChg>
  </pc:docChgLst>
  <pc:docChgLst>
    <pc:chgData name="Klaassen, R. (EEMCS)" userId="S::r.klaassen@utwente.nl::91feb03c-f473-4344-b452-5bac19281674" providerId="AD" clId="Web-{5EFAE386-158A-E1E3-47BA-AFDF6E7BE805}"/>
    <pc:docChg chg="modSld">
      <pc:chgData name="Klaassen, R. (EEMCS)" userId="S::r.klaassen@utwente.nl::91feb03c-f473-4344-b452-5bac19281674" providerId="AD" clId="Web-{5EFAE386-158A-E1E3-47BA-AFDF6E7BE805}" dt="2020-12-04T14:52:58.252" v="243" actId="20577"/>
      <pc:docMkLst>
        <pc:docMk/>
      </pc:docMkLst>
      <pc:sldChg chg="modSp">
        <pc:chgData name="Klaassen, R. (EEMCS)" userId="S::r.klaassen@utwente.nl::91feb03c-f473-4344-b452-5bac19281674" providerId="AD" clId="Web-{5EFAE386-158A-E1E3-47BA-AFDF6E7BE805}" dt="2020-12-04T11:42:06.573" v="48" actId="20577"/>
        <pc:sldMkLst>
          <pc:docMk/>
          <pc:sldMk cId="2688638960" sldId="257"/>
        </pc:sldMkLst>
        <pc:spChg chg="mod">
          <ac:chgData name="Klaassen, R. (EEMCS)" userId="S::r.klaassen@utwente.nl::91feb03c-f473-4344-b452-5bac19281674" providerId="AD" clId="Web-{5EFAE386-158A-E1E3-47BA-AFDF6E7BE805}" dt="2020-12-04T11:42:06.573" v="48" actId="20577"/>
          <ac:spMkLst>
            <pc:docMk/>
            <pc:sldMk cId="2688638960" sldId="257"/>
            <ac:spMk id="3" creationId="{555EB9E9-96E3-CE4C-970A-C9A3E572702C}"/>
          </ac:spMkLst>
        </pc:spChg>
      </pc:sldChg>
      <pc:sldChg chg="modSp">
        <pc:chgData name="Klaassen, R. (EEMCS)" userId="S::r.klaassen@utwente.nl::91feb03c-f473-4344-b452-5bac19281674" providerId="AD" clId="Web-{5EFAE386-158A-E1E3-47BA-AFDF6E7BE805}" dt="2020-12-04T14:52:58.252" v="242" actId="20577"/>
        <pc:sldMkLst>
          <pc:docMk/>
          <pc:sldMk cId="74985986" sldId="277"/>
        </pc:sldMkLst>
        <pc:spChg chg="mod">
          <ac:chgData name="Klaassen, R. (EEMCS)" userId="S::r.klaassen@utwente.nl::91feb03c-f473-4344-b452-5bac19281674" providerId="AD" clId="Web-{5EFAE386-158A-E1E3-47BA-AFDF6E7BE805}" dt="2020-12-04T14:52:58.252" v="242" actId="20577"/>
          <ac:spMkLst>
            <pc:docMk/>
            <pc:sldMk cId="74985986" sldId="277"/>
            <ac:spMk id="3" creationId="{F9DEC80A-8127-0F4F-AEB3-E6E80F51E9D6}"/>
          </ac:spMkLst>
        </pc:spChg>
      </pc:sldChg>
      <pc:sldChg chg="modSp">
        <pc:chgData name="Klaassen, R. (EEMCS)" userId="S::r.klaassen@utwente.nl::91feb03c-f473-4344-b452-5bac19281674" providerId="AD" clId="Web-{5EFAE386-158A-E1E3-47BA-AFDF6E7BE805}" dt="2020-12-04T11:44:42.592" v="92" actId="20577"/>
        <pc:sldMkLst>
          <pc:docMk/>
          <pc:sldMk cId="1043268190" sldId="278"/>
        </pc:sldMkLst>
        <pc:spChg chg="mod">
          <ac:chgData name="Klaassen, R. (EEMCS)" userId="S::r.klaassen@utwente.nl::91feb03c-f473-4344-b452-5bac19281674" providerId="AD" clId="Web-{5EFAE386-158A-E1E3-47BA-AFDF6E7BE805}" dt="2020-12-04T11:44:42.592" v="92" actId="20577"/>
          <ac:spMkLst>
            <pc:docMk/>
            <pc:sldMk cId="1043268190" sldId="278"/>
            <ac:spMk id="2" creationId="{3A3792DB-FAE5-044F-B4E3-9E858ABF3E9E}"/>
          </ac:spMkLst>
        </pc:spChg>
      </pc:sldChg>
    </pc:docChg>
  </pc:docChgLst>
  <pc:docChgLst>
    <pc:chgData name="Klaassen, Randy (UT-EEMCS)" userId="S::r.klaassen@utwente.nl::91feb03c-f473-4344-b452-5bac19281674" providerId="AD" clId="Web-{11C6A42E-B255-4D64-8459-D6A4B62DC36A}"/>
    <pc:docChg chg="addSld delSld modSld sldOrd">
      <pc:chgData name="Klaassen, Randy (UT-EEMCS)" userId="S::r.klaassen@utwente.nl::91feb03c-f473-4344-b452-5bac19281674" providerId="AD" clId="Web-{11C6A42E-B255-4D64-8459-D6A4B62DC36A}" dt="2021-12-07T14:39:10.104" v="61" actId="20577"/>
      <pc:docMkLst>
        <pc:docMk/>
      </pc:docMkLst>
      <pc:sldChg chg="modSp">
        <pc:chgData name="Klaassen, Randy (UT-EEMCS)" userId="S::r.klaassen@utwente.nl::91feb03c-f473-4344-b452-5bac19281674" providerId="AD" clId="Web-{11C6A42E-B255-4D64-8459-D6A4B62DC36A}" dt="2021-12-07T10:51:52.062" v="9" actId="20577"/>
        <pc:sldMkLst>
          <pc:docMk/>
          <pc:sldMk cId="74985986" sldId="277"/>
        </pc:sldMkLst>
        <pc:spChg chg="mod">
          <ac:chgData name="Klaassen, Randy (UT-EEMCS)" userId="S::r.klaassen@utwente.nl::91feb03c-f473-4344-b452-5bac19281674" providerId="AD" clId="Web-{11C6A42E-B255-4D64-8459-D6A4B62DC36A}" dt="2021-12-07T10:51:52.062" v="9" actId="20577"/>
          <ac:spMkLst>
            <pc:docMk/>
            <pc:sldMk cId="74985986" sldId="277"/>
            <ac:spMk id="3" creationId="{F9DEC80A-8127-0F4F-AEB3-E6E80F51E9D6}"/>
          </ac:spMkLst>
        </pc:spChg>
      </pc:sldChg>
      <pc:sldChg chg="del">
        <pc:chgData name="Klaassen, Randy (UT-EEMCS)" userId="S::r.klaassen@utwente.nl::91feb03c-f473-4344-b452-5bac19281674" providerId="AD" clId="Web-{11C6A42E-B255-4D64-8459-D6A4B62DC36A}" dt="2021-12-07T10:49:50.008" v="1"/>
        <pc:sldMkLst>
          <pc:docMk/>
          <pc:sldMk cId="162285682" sldId="279"/>
        </pc:sldMkLst>
      </pc:sldChg>
      <pc:sldChg chg="add">
        <pc:chgData name="Klaassen, Randy (UT-EEMCS)" userId="S::r.klaassen@utwente.nl::91feb03c-f473-4344-b452-5bac19281674" providerId="AD" clId="Web-{11C6A42E-B255-4D64-8459-D6A4B62DC36A}" dt="2021-12-07T10:49:48.399" v="0"/>
        <pc:sldMkLst>
          <pc:docMk/>
          <pc:sldMk cId="3186062271" sldId="280"/>
        </pc:sldMkLst>
      </pc:sldChg>
      <pc:sldChg chg="modSp add ord">
        <pc:chgData name="Klaassen, Randy (UT-EEMCS)" userId="S::r.klaassen@utwente.nl::91feb03c-f473-4344-b452-5bac19281674" providerId="AD" clId="Web-{11C6A42E-B255-4D64-8459-D6A4B62DC36A}" dt="2021-12-07T14:39:10.104" v="61" actId="20577"/>
        <pc:sldMkLst>
          <pc:docMk/>
          <pc:sldMk cId="3098906118" sldId="281"/>
        </pc:sldMkLst>
        <pc:spChg chg="mod">
          <ac:chgData name="Klaassen, Randy (UT-EEMCS)" userId="S::r.klaassen@utwente.nl::91feb03c-f473-4344-b452-5bac19281674" providerId="AD" clId="Web-{11C6A42E-B255-4D64-8459-D6A4B62DC36A}" dt="2021-12-07T14:39:10.104" v="61" actId="20577"/>
          <ac:spMkLst>
            <pc:docMk/>
            <pc:sldMk cId="3098906118" sldId="281"/>
            <ac:spMk id="3" creationId="{F9DEC80A-8127-0F4F-AEB3-E6E80F51E9D6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910447-D8E6-754A-82E5-00BEDB84CDE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A64BDB4-38C0-284E-A5B9-75CC9F32975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8563540-75B4-5048-9756-CA231E25B5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096210-28C9-4D4F-8525-A9D15B7DD446}" type="datetimeFigureOut">
              <a:rPr lang="en-US" smtClean="0"/>
              <a:t>12/13/2021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5F95F57-579F-594F-BC93-494E939975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AE69C7D-FAE7-BE48-AD41-04CFDB44A7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3BE0C-F632-574B-AE79-4DA6980D42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67156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F1F367B-BEBB-C340-BD22-AA79814DE4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812A584-E406-C84C-9D96-83766FEA080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CA40FEE-8296-7744-9AF9-824408178F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096210-28C9-4D4F-8525-A9D15B7DD446}" type="datetimeFigureOut">
              <a:rPr lang="en-US" smtClean="0"/>
              <a:t>12/13/2021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BB1BAC6-14F3-D140-A34E-07291FEE37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2DF94ED-254E-C34B-B16E-DD74F1948C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3BE0C-F632-574B-AE79-4DA6980D42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76940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8A2FE551-22DC-8B4B-BEF8-F0FDEB4CE1B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7D0EAF4-EB95-9C49-9EE3-E9B69E614A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F7EBBB3-8CF3-B24E-A07E-9827F448CF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096210-28C9-4D4F-8525-A9D15B7DD446}" type="datetimeFigureOut">
              <a:rPr lang="en-US" smtClean="0"/>
              <a:t>12/13/2021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C94DA56-2BFB-0D4D-A7BE-BC3E7ECF32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5146318-A939-E241-B5CF-64B0142075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3BE0C-F632-574B-AE79-4DA6980D42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98535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0121F7-962B-4E4E-8776-676C2CF974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09077D9-50CF-0542-9D2F-2DADCC7F46B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052A968-5F55-7846-86A4-29A3AF6C55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096210-28C9-4D4F-8525-A9D15B7DD446}" type="datetimeFigureOut">
              <a:rPr lang="en-US" smtClean="0"/>
              <a:t>12/13/2021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670C090-C65D-4D4D-839E-173AF8D583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310D24C-081B-1B4D-9DB9-6E994D2987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3BE0C-F632-574B-AE79-4DA6980D42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34979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02A74E-2250-D147-A52F-B0E9512125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DD6D4C3-FD4E-234C-8A99-8F9941749F8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35E2F2A-768D-924D-8C53-0362E179EC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096210-28C9-4D4F-8525-A9D15B7DD446}" type="datetimeFigureOut">
              <a:rPr lang="en-US" smtClean="0"/>
              <a:t>12/13/2021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9C60C60-28C2-CE4D-A5DC-5DFF557326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85C2D38-4C74-8040-9564-56C9DF76E6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3BE0C-F632-574B-AE79-4DA6980D42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04737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59DF47-763C-BF45-B9BA-A804CA4DB7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41E5D87-A564-CA48-BC39-755AB72AA15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075CAF5-051B-CD48-8DD6-AFF7F1DBEF6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75AE08C-5537-1B48-8221-E7A2A5F8DC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096210-28C9-4D4F-8525-A9D15B7DD446}" type="datetimeFigureOut">
              <a:rPr lang="en-US" smtClean="0"/>
              <a:t>12/13/2021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803E274-BFF9-1644-9A9D-ED8575EE3E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0BDA6DB-B69F-8D49-8F37-1345D362E5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3BE0C-F632-574B-AE79-4DA6980D42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96867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FB4C18-4A63-6441-A347-68D219B834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6386731-930C-084F-B00C-D4C20925FB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5A64B3C-60FA-A64A-B40B-93C2606D461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80514D8-C95D-A24F-8DB9-7CF3F10A8E7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6186765-7E95-BC48-95CA-5B169D17439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DD5212C-B8C3-924A-8F96-EC9FBDB0FD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096210-28C9-4D4F-8525-A9D15B7DD446}" type="datetimeFigureOut">
              <a:rPr lang="en-US" smtClean="0"/>
              <a:t>12/13/2021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A7606E6-30C1-0647-B0D5-2587F94548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6DE39F4-DD52-5D43-A5B8-1E72358B58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3BE0C-F632-574B-AE79-4DA6980D42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96579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3ED199-39CC-DA4D-9734-6A398E61E4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AC012C7-A172-0045-AF7A-50754027C8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096210-28C9-4D4F-8525-A9D15B7DD446}" type="datetimeFigureOut">
              <a:rPr lang="en-US" smtClean="0"/>
              <a:t>12/13/2021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133FDA0-5918-7047-9F41-09C212F93E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3DEC9E0-2D36-404F-A864-1085F3E9A9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3BE0C-F632-574B-AE79-4DA6980D42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10848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D8048030-D4C8-EC4C-B837-A6CA3D62B9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096210-28C9-4D4F-8525-A9D15B7DD446}" type="datetimeFigureOut">
              <a:rPr lang="en-US" smtClean="0"/>
              <a:t>12/13/2021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9FCC2FA-5D83-0842-AC2F-DA7DBEE8F5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B606980-C41B-4945-98AA-7FEDBF575B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3BE0C-F632-574B-AE79-4DA6980D42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55719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4BB0DC-008B-0B4F-B933-394B8BCA39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13CD827-6F47-C942-8C3D-45797BA28B7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C4D7988-C18B-6242-829C-FB53FA4FBAB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BB108BD-6710-464C-9E59-ADFA71E54D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096210-28C9-4D4F-8525-A9D15B7DD446}" type="datetimeFigureOut">
              <a:rPr lang="en-US" smtClean="0"/>
              <a:t>12/13/2021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0015D46-898A-8C4A-9B91-244E37CCC1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3020847-0F58-F54C-89D7-D28230E6FA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3BE0C-F632-574B-AE79-4DA6980D42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34966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F35D3D-131D-6F4A-A693-C1478CB6F5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F34BC31-B34B-A84E-A45E-2D07324D679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E9BC898-11EC-5E4F-B3F4-24D3CD174CA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E784DAE-CDE2-F946-A7F2-9659F66F2D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096210-28C9-4D4F-8525-A9D15B7DD446}" type="datetimeFigureOut">
              <a:rPr lang="en-US" smtClean="0"/>
              <a:t>12/13/2021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729A116-DF73-454D-8B3D-DC73F85141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512D018-0D0A-904A-A504-D37816425D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3BE0C-F632-574B-AE79-4DA6980D42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74484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5F5EC22-7D41-9947-919B-26166D7450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DA8E096-B204-304A-8CD2-94DE3E4808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01C3F60-5C5F-AD48-A40D-CA5C024344C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096210-28C9-4D4F-8525-A9D15B7DD446}" type="datetimeFigureOut">
              <a:rPr lang="en-US" smtClean="0"/>
              <a:t>12/13/2021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A14F048-D867-4F47-8CE4-AA4C73A156C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E92763D-0308-8943-8E56-FEF9786A059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B3BE0C-F632-574B-AE79-4DA6980D42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12407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82A199-E77D-6A4E-AFC1-BF6DAC3391F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/>
              <a:t>HCI Design &amp; Evaluation tutorial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C7F0348-CDB5-964B-A2B9-346C4F18783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/>
              <a:t>Week 5</a:t>
            </a:r>
          </a:p>
        </p:txBody>
      </p:sp>
    </p:spTree>
    <p:extLst>
      <p:ext uri="{BB962C8B-B14F-4D97-AF65-F5344CB8AC3E}">
        <p14:creationId xmlns:p14="http://schemas.microsoft.com/office/powerpoint/2010/main" val="245859633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F921F1-83A0-7443-8AD0-D50FD0B4AE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Overview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55EB9E9-96E3-CE4C-970A-C9A3E572702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782300" cy="4351338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Continue the assignment from previous tutorial (deadline 17-12-2021)</a:t>
            </a:r>
          </a:p>
          <a:p>
            <a:r>
              <a:rPr lang="en-US"/>
              <a:t>Lo-fi prototype</a:t>
            </a:r>
            <a:endParaRPr lang="en-US">
              <a:cs typeface="Calibri"/>
            </a:endParaRPr>
          </a:p>
          <a:p>
            <a:r>
              <a:rPr lang="en-US"/>
              <a:t>User evaluation</a:t>
            </a:r>
            <a:endParaRPr lang="en-US">
              <a:cs typeface="Calibri"/>
            </a:endParaRPr>
          </a:p>
          <a:p>
            <a:pPr marL="0" indent="0">
              <a:buNone/>
            </a:pPr>
            <a:endParaRPr lang="en-US">
              <a:cs typeface="Calibri"/>
            </a:endParaRPr>
          </a:p>
          <a:p>
            <a:endParaRPr lang="en-US">
              <a:cs typeface="Calibri"/>
            </a:endParaRPr>
          </a:p>
          <a:p>
            <a:pPr marL="0" indent="0">
              <a:buNone/>
            </a:pPr>
            <a:endParaRPr lang="en-US"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68863896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EE0C2D-CEBC-9540-9746-7D630992DD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Today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9DEC80A-8127-0F4F-AEB3-E6E80F51E9D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667250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457200" indent="-457200">
              <a:buAutoNum type="arabicPeriod"/>
            </a:pPr>
            <a:r>
              <a:rPr lang="en-GB" sz="1800"/>
              <a:t>What (±30 minutes): interaction scenario + research question </a:t>
            </a:r>
            <a:r>
              <a:rPr lang="en-GB" sz="1800" b="1">
                <a:solidFill>
                  <a:srgbClr val="FF0000"/>
                </a:solidFill>
              </a:rPr>
              <a:t>(and being checked)</a:t>
            </a:r>
            <a:endParaRPr lang="en-GB" sz="1800">
              <a:cs typeface="Calibri" panose="020F0502020204030204"/>
            </a:endParaRPr>
          </a:p>
          <a:p>
            <a:pPr marL="457200" indent="-457200">
              <a:buAutoNum type="arabicPeriod"/>
            </a:pPr>
            <a:r>
              <a:rPr lang="en-GB" sz="2400"/>
              <a:t>Finalize Lo-fi prototype creation (±1 hour): 2/3 key interaction, paper or digital</a:t>
            </a:r>
            <a:endParaRPr lang="en-GB" sz="2400">
              <a:cs typeface="Calibri"/>
            </a:endParaRPr>
          </a:p>
          <a:p>
            <a:pPr marL="457200" indent="-457200">
              <a:buAutoNum type="arabicPeriod"/>
            </a:pPr>
            <a:r>
              <a:rPr lang="en-GB" sz="2400"/>
              <a:t>How - setup and execution of the user evaluation test (±2 hours)</a:t>
            </a:r>
            <a:endParaRPr lang="en-GB" sz="2400">
              <a:cs typeface="Calibri"/>
            </a:endParaRPr>
          </a:p>
          <a:p>
            <a:pPr lvl="1"/>
            <a:r>
              <a:rPr lang="en-GB" sz="2000"/>
              <a:t>Test the lo-fi prototype with N colleague students, where N is ≥ the number of members in your group (executed next week). </a:t>
            </a:r>
            <a:endParaRPr lang="en-GB" sz="2000">
              <a:cs typeface="Calibri"/>
            </a:endParaRPr>
          </a:p>
          <a:p>
            <a:pPr lvl="1"/>
            <a:r>
              <a:rPr lang="en-GB" sz="2000"/>
              <a:t>The procedure and methods, what roles are there, what do we record? how to make notes? </a:t>
            </a:r>
            <a:r>
              <a:rPr lang="en-GB" sz="2000" err="1"/>
              <a:t>WoZ</a:t>
            </a:r>
            <a:r>
              <a:rPr lang="en-GB" sz="2000"/>
              <a:t>? Who is the experiment leader, how to welcome the participant?, observers? What to observe? Think out loud? Etc? </a:t>
            </a:r>
            <a:endParaRPr lang="en-GB"/>
          </a:p>
          <a:p>
            <a:pPr lvl="1"/>
            <a:r>
              <a:rPr lang="en-GB" sz="2000"/>
              <a:t>Keep in mind ethics, GDPR and corona regulations!</a:t>
            </a:r>
            <a:endParaRPr lang="en-GB" sz="2000">
              <a:ea typeface="+mn-lt"/>
              <a:cs typeface="+mn-lt"/>
            </a:endParaRPr>
          </a:p>
          <a:p>
            <a:pPr marL="457200" indent="-457200">
              <a:buAutoNum type="arabicPeriod"/>
            </a:pPr>
            <a:r>
              <a:rPr lang="en-GB" sz="2400">
                <a:cs typeface="Calibri"/>
              </a:rPr>
              <a:t>Report (±1 hour)</a:t>
            </a:r>
          </a:p>
          <a:p>
            <a:pPr marL="0" indent="0">
              <a:buNone/>
            </a:pPr>
            <a:endParaRPr lang="en-US" sz="2400"/>
          </a:p>
        </p:txBody>
      </p:sp>
    </p:spTree>
    <p:extLst>
      <p:ext uri="{BB962C8B-B14F-4D97-AF65-F5344CB8AC3E}">
        <p14:creationId xmlns:p14="http://schemas.microsoft.com/office/powerpoint/2010/main" val="309890611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3792DB-FAE5-044F-B4E3-9E858ABF3E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What to deliver (deadline 17-12-2021)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B8B6E64-CBC2-DE47-A4D1-EEB2BF40BBA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r>
              <a:rPr lang="en-GB"/>
              <a:t>A report that presents and explain (with your name and group number on it! Thank you :)):</a:t>
            </a:r>
            <a:endParaRPr lang="en-US"/>
          </a:p>
          <a:p>
            <a:pPr marL="914400" lvl="1" indent="-457200">
              <a:buAutoNum type="arabicPeriod"/>
            </a:pPr>
            <a:r>
              <a:rPr lang="en-US">
                <a:ea typeface="+mn-lt"/>
                <a:cs typeface="+mn-lt"/>
              </a:rPr>
              <a:t>The research question for the evaluation test.</a:t>
            </a:r>
          </a:p>
          <a:p>
            <a:pPr marL="914400" lvl="1" indent="-457200">
              <a:buAutoNum type="arabicPeriod"/>
            </a:pPr>
            <a:r>
              <a:rPr lang="en-US">
                <a:ea typeface="+mn-lt"/>
                <a:cs typeface="+mn-lt"/>
              </a:rPr>
              <a:t>The interaction scenario that shows what you are going to test.</a:t>
            </a:r>
          </a:p>
          <a:p>
            <a:pPr marL="914400" lvl="1" indent="-457200">
              <a:buAutoNum type="arabicPeriod"/>
            </a:pPr>
            <a:r>
              <a:rPr lang="en-GB"/>
              <a:t>The design of your lo-fi prototype and the interaction with the key aspects of the system. Add pictures and/or sketches of your lo-fi prototype. </a:t>
            </a:r>
            <a:endParaRPr lang="en-US">
              <a:cs typeface="Calibri" panose="020F0502020204030204"/>
            </a:endParaRPr>
          </a:p>
          <a:p>
            <a:pPr marL="914400" lvl="1" indent="-457200">
              <a:buAutoNum type="arabicPeriod"/>
            </a:pPr>
            <a:r>
              <a:rPr lang="en-GB"/>
              <a:t>The setup for the evaluation study, what is the procedure, tasks, roles in the team.</a:t>
            </a:r>
            <a:endParaRPr lang="en-US"/>
          </a:p>
          <a:p>
            <a:pPr marL="914400" lvl="1" indent="-457200">
              <a:buAutoNum type="arabicPeriod"/>
            </a:pPr>
            <a:r>
              <a:rPr lang="en-GB"/>
              <a:t>Notes and observations of the user test.</a:t>
            </a:r>
            <a:endParaRPr lang="en-US">
              <a:cs typeface="Calibri" panose="020F0502020204030204"/>
            </a:endParaRPr>
          </a:p>
          <a:p>
            <a:pPr marL="914400" lvl="1" indent="-457200">
              <a:buAutoNum type="arabicPeriod"/>
            </a:pPr>
            <a:r>
              <a:rPr lang="en-US">
                <a:ea typeface="+mn-lt"/>
                <a:cs typeface="+mn-lt"/>
              </a:rPr>
              <a:t>Results and conclusions from your test</a:t>
            </a:r>
          </a:p>
          <a:p>
            <a:pPr lvl="2"/>
            <a:r>
              <a:rPr lang="en-US">
                <a:ea typeface="+mn-lt"/>
                <a:cs typeface="+mn-lt"/>
              </a:rPr>
              <a:t>How will it affect your concept/hi-fi prototype?</a:t>
            </a:r>
            <a:endParaRPr lang="en-GB">
              <a:cs typeface="Calibri"/>
            </a:endParaRPr>
          </a:p>
          <a:p>
            <a:endParaRPr lang="en-US">
              <a:cs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318606227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585577A9700044AA79DE07706BB10E8" ma:contentTypeVersion="4" ma:contentTypeDescription="Create a new document." ma:contentTypeScope="" ma:versionID="e9ca03ed8b525e9bd5ba89b184c22fae">
  <xsd:schema xmlns:xsd="http://www.w3.org/2001/XMLSchema" xmlns:xs="http://www.w3.org/2001/XMLSchema" xmlns:p="http://schemas.microsoft.com/office/2006/metadata/properties" xmlns:ns2="40434f53-9604-49b3-a709-888a74a42522" targetNamespace="http://schemas.microsoft.com/office/2006/metadata/properties" ma:root="true" ma:fieldsID="bef57163887343a26719135b12ec7d81" ns2:_="">
    <xsd:import namespace="40434f53-9604-49b3-a709-888a74a42522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0434f53-9604-49b3-a709-888a74a4252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0F470B01-6655-4470-ABBF-ACF58289F67C}">
  <ds:schemaRefs>
    <ds:schemaRef ds:uri="40434f53-9604-49b3-a709-888a74a42522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2.xml><?xml version="1.0" encoding="utf-8"?>
<ds:datastoreItem xmlns:ds="http://schemas.openxmlformats.org/officeDocument/2006/customXml" ds:itemID="{35346DFE-BB5E-4BB7-8FF1-96005C7E4F31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EDB7FB46-E17D-461A-9C0F-0F343139FE0A}">
  <ds:schemaRefs>
    <ds:schemaRef ds:uri="http://schemas.microsoft.com/office/2006/metadata/properties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Application>Microsoft Office PowerPoint</Application>
  <PresentationFormat>Widescreen</PresentationFormat>
  <Slides>4</Slides>
  <Notes>0</Notes>
  <HiddenSlides>0</HiddenSlide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Office Theme</vt:lpstr>
      <vt:lpstr>HCI Design &amp; Evaluation tutorial</vt:lpstr>
      <vt:lpstr>Overview</vt:lpstr>
      <vt:lpstr>Today</vt:lpstr>
      <vt:lpstr>What to deliver (deadline 17-12-2021)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HCI Design tutorial</dc:title>
  <dc:creator>Randy Klaassen</dc:creator>
  <cp:revision>6</cp:revision>
  <dcterms:created xsi:type="dcterms:W3CDTF">2019-11-17T13:46:00Z</dcterms:created>
  <dcterms:modified xsi:type="dcterms:W3CDTF">2021-12-13T12:03:04Z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0x0101000585577A9700044AA79DE07706BB10E8</vt:lpwstr>
  </property>
</Properties>
</file>