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56" r:id="rId5"/>
    <p:sldId id="258" r:id="rId6"/>
    <p:sldId id="264" r:id="rId7"/>
    <p:sldId id="268" r:id="rId8"/>
    <p:sldId id="272" r:id="rId9"/>
    <p:sldId id="273" r:id="rId10"/>
    <p:sldId id="257" r:id="rId11"/>
    <p:sldId id="269" r:id="rId12"/>
    <p:sldId id="270" r:id="rId13"/>
    <p:sldId id="271" r:id="rId14"/>
    <p:sldId id="266" r:id="rId15"/>
    <p:sldId id="267" r:id="rId16"/>
    <p:sldId id="26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CBB63C-AA4E-4D4B-80DA-25CC27A370DA}" v="188" dt="2021-11-11T12:23:38.421"/>
    <p1510:client id="{72ED629F-0AC8-539B-E26F-872A50E0D702}" v="99" dt="2021-11-11T10:03:25.292"/>
    <p1510:client id="{7EDD9DD3-5A44-A048-80A7-EF6561C306B2}" v="1879" dt="2021-11-10T17:02:03.684"/>
    <p1510:client id="{B541C0BC-02A9-EA4F-B810-288BA6D68D46}" v="2454" dt="2021-11-10T17:01:26.4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tti, Lorenzo (UT-EEMCS)" userId="e66a04e2-a20b-4f2f-9d63-a59341e6daa0" providerId="ADAL" clId="{1ECBB63C-AA4E-4D4B-80DA-25CC27A370DA}"/>
    <pc:docChg chg="custSel modSld">
      <pc:chgData name="Gatti, Lorenzo (UT-EEMCS)" userId="e66a04e2-a20b-4f2f-9d63-a59341e6daa0" providerId="ADAL" clId="{1ECBB63C-AA4E-4D4B-80DA-25CC27A370DA}" dt="2021-11-11T12:23:38.421" v="186" actId="20577"/>
      <pc:docMkLst>
        <pc:docMk/>
      </pc:docMkLst>
      <pc:sldChg chg="modSp">
        <pc:chgData name="Gatti, Lorenzo (UT-EEMCS)" userId="e66a04e2-a20b-4f2f-9d63-a59341e6daa0" providerId="ADAL" clId="{1ECBB63C-AA4E-4D4B-80DA-25CC27A370DA}" dt="2021-11-11T12:21:19.395" v="18"/>
        <pc:sldMkLst>
          <pc:docMk/>
          <pc:sldMk cId="930007967" sldId="262"/>
        </pc:sldMkLst>
        <pc:spChg chg="mod">
          <ac:chgData name="Gatti, Lorenzo (UT-EEMCS)" userId="e66a04e2-a20b-4f2f-9d63-a59341e6daa0" providerId="ADAL" clId="{1ECBB63C-AA4E-4D4B-80DA-25CC27A370DA}" dt="2021-11-11T12:21:19.395" v="18"/>
          <ac:spMkLst>
            <pc:docMk/>
            <pc:sldMk cId="930007967" sldId="262"/>
            <ac:spMk id="3" creationId="{484A7F5F-1190-B04C-947B-4F8CD75E4B91}"/>
          </ac:spMkLst>
        </pc:spChg>
      </pc:sldChg>
      <pc:sldChg chg="addSp delSp modSp mod delAnim">
        <pc:chgData name="Gatti, Lorenzo (UT-EEMCS)" userId="e66a04e2-a20b-4f2f-9d63-a59341e6daa0" providerId="ADAL" clId="{1ECBB63C-AA4E-4D4B-80DA-25CC27A370DA}" dt="2021-11-11T12:13:06.923" v="5"/>
        <pc:sldMkLst>
          <pc:docMk/>
          <pc:sldMk cId="2493227241" sldId="264"/>
        </pc:sldMkLst>
        <pc:spChg chg="del mod">
          <ac:chgData name="Gatti, Lorenzo (UT-EEMCS)" userId="e66a04e2-a20b-4f2f-9d63-a59341e6daa0" providerId="ADAL" clId="{1ECBB63C-AA4E-4D4B-80DA-25CC27A370DA}" dt="2021-11-11T12:13:02.756" v="4" actId="478"/>
          <ac:spMkLst>
            <pc:docMk/>
            <pc:sldMk cId="2493227241" sldId="264"/>
            <ac:spMk id="3" creationId="{107DF325-0608-9146-9059-20CC0236E3EB}"/>
          </ac:spMkLst>
        </pc:spChg>
        <pc:spChg chg="add mod">
          <ac:chgData name="Gatti, Lorenzo (UT-EEMCS)" userId="e66a04e2-a20b-4f2f-9d63-a59341e6daa0" providerId="ADAL" clId="{1ECBB63C-AA4E-4D4B-80DA-25CC27A370DA}" dt="2021-11-11T12:13:02.756" v="4" actId="478"/>
          <ac:spMkLst>
            <pc:docMk/>
            <pc:sldMk cId="2493227241" sldId="264"/>
            <ac:spMk id="5" creationId="{D4DEEF0B-A2E4-CC42-B1E8-965514BA98E7}"/>
          </ac:spMkLst>
        </pc:spChg>
        <pc:spChg chg="add mod">
          <ac:chgData name="Gatti, Lorenzo (UT-EEMCS)" userId="e66a04e2-a20b-4f2f-9d63-a59341e6daa0" providerId="ADAL" clId="{1ECBB63C-AA4E-4D4B-80DA-25CC27A370DA}" dt="2021-11-11T12:13:06.923" v="5"/>
          <ac:spMkLst>
            <pc:docMk/>
            <pc:sldMk cId="2493227241" sldId="264"/>
            <ac:spMk id="6" creationId="{B84D79FF-D118-7A49-9FD2-90D3EB2FECDA}"/>
          </ac:spMkLst>
        </pc:spChg>
      </pc:sldChg>
      <pc:sldChg chg="addSp delSp modSp mod delAnim modAnim">
        <pc:chgData name="Gatti, Lorenzo (UT-EEMCS)" userId="e66a04e2-a20b-4f2f-9d63-a59341e6daa0" providerId="ADAL" clId="{1ECBB63C-AA4E-4D4B-80DA-25CC27A370DA}" dt="2021-11-11T12:21:05.485" v="17"/>
        <pc:sldMkLst>
          <pc:docMk/>
          <pc:sldMk cId="771150775" sldId="267"/>
        </pc:sldMkLst>
        <pc:spChg chg="del">
          <ac:chgData name="Gatti, Lorenzo (UT-EEMCS)" userId="e66a04e2-a20b-4f2f-9d63-a59341e6daa0" providerId="ADAL" clId="{1ECBB63C-AA4E-4D4B-80DA-25CC27A370DA}" dt="2021-11-11T12:21:00.930" v="13" actId="478"/>
          <ac:spMkLst>
            <pc:docMk/>
            <pc:sldMk cId="771150775" sldId="267"/>
            <ac:spMk id="3" creationId="{93F15D07-C9D5-0F4E-8269-CDFBCA7BA03D}"/>
          </ac:spMkLst>
        </pc:spChg>
        <pc:spChg chg="add del mod">
          <ac:chgData name="Gatti, Lorenzo (UT-EEMCS)" userId="e66a04e2-a20b-4f2f-9d63-a59341e6daa0" providerId="ADAL" clId="{1ECBB63C-AA4E-4D4B-80DA-25CC27A370DA}" dt="2021-11-11T12:21:05.072" v="16" actId="478"/>
          <ac:spMkLst>
            <pc:docMk/>
            <pc:sldMk cId="771150775" sldId="267"/>
            <ac:spMk id="5" creationId="{5F4F1E15-F90D-B04F-BC13-132235667F62}"/>
          </ac:spMkLst>
        </pc:spChg>
        <pc:spChg chg="add del mod">
          <ac:chgData name="Gatti, Lorenzo (UT-EEMCS)" userId="e66a04e2-a20b-4f2f-9d63-a59341e6daa0" providerId="ADAL" clId="{1ECBB63C-AA4E-4D4B-80DA-25CC27A370DA}" dt="2021-11-11T12:21:03.325" v="15" actId="21"/>
          <ac:spMkLst>
            <pc:docMk/>
            <pc:sldMk cId="771150775" sldId="267"/>
            <ac:spMk id="6" creationId="{AE1DB1F4-4B69-E64C-97E9-6C26D928E538}"/>
          </ac:spMkLst>
        </pc:spChg>
        <pc:spChg chg="add mod">
          <ac:chgData name="Gatti, Lorenzo (UT-EEMCS)" userId="e66a04e2-a20b-4f2f-9d63-a59341e6daa0" providerId="ADAL" clId="{1ECBB63C-AA4E-4D4B-80DA-25CC27A370DA}" dt="2021-11-11T12:21:05.485" v="17"/>
          <ac:spMkLst>
            <pc:docMk/>
            <pc:sldMk cId="771150775" sldId="267"/>
            <ac:spMk id="7" creationId="{89DB6EA3-17A7-A941-9E63-0FCE0028447B}"/>
          </ac:spMkLst>
        </pc:spChg>
      </pc:sldChg>
      <pc:sldChg chg="modSp mod">
        <pc:chgData name="Gatti, Lorenzo (UT-EEMCS)" userId="e66a04e2-a20b-4f2f-9d63-a59341e6daa0" providerId="ADAL" clId="{1ECBB63C-AA4E-4D4B-80DA-25CC27A370DA}" dt="2021-11-11T12:20:14.686" v="11" actId="27636"/>
        <pc:sldMkLst>
          <pc:docMk/>
          <pc:sldMk cId="2889324672" sldId="269"/>
        </pc:sldMkLst>
        <pc:spChg chg="mod">
          <ac:chgData name="Gatti, Lorenzo (UT-EEMCS)" userId="e66a04e2-a20b-4f2f-9d63-a59341e6daa0" providerId="ADAL" clId="{1ECBB63C-AA4E-4D4B-80DA-25CC27A370DA}" dt="2021-11-11T12:20:14.686" v="11" actId="27636"/>
          <ac:spMkLst>
            <pc:docMk/>
            <pc:sldMk cId="2889324672" sldId="269"/>
            <ac:spMk id="3" creationId="{312EBE95-B315-0143-B9DF-5F9F6C3950CC}"/>
          </ac:spMkLst>
        </pc:spChg>
      </pc:sldChg>
      <pc:sldChg chg="modSp mod">
        <pc:chgData name="Gatti, Lorenzo (UT-EEMCS)" userId="e66a04e2-a20b-4f2f-9d63-a59341e6daa0" providerId="ADAL" clId="{1ECBB63C-AA4E-4D4B-80DA-25CC27A370DA}" dt="2021-11-11T12:20:28.102" v="12" actId="12"/>
        <pc:sldMkLst>
          <pc:docMk/>
          <pc:sldMk cId="3123602446" sldId="270"/>
        </pc:sldMkLst>
        <pc:spChg chg="mod">
          <ac:chgData name="Gatti, Lorenzo (UT-EEMCS)" userId="e66a04e2-a20b-4f2f-9d63-a59341e6daa0" providerId="ADAL" clId="{1ECBB63C-AA4E-4D4B-80DA-25CC27A370DA}" dt="2021-11-11T12:20:28.102" v="12" actId="12"/>
          <ac:spMkLst>
            <pc:docMk/>
            <pc:sldMk cId="3123602446" sldId="270"/>
            <ac:spMk id="3" creationId="{312EBE95-B315-0143-B9DF-5F9F6C3950CC}"/>
          </ac:spMkLst>
        </pc:spChg>
      </pc:sldChg>
      <pc:sldChg chg="modSp mod modNotesTx">
        <pc:chgData name="Gatti, Lorenzo (UT-EEMCS)" userId="e66a04e2-a20b-4f2f-9d63-a59341e6daa0" providerId="ADAL" clId="{1ECBB63C-AA4E-4D4B-80DA-25CC27A370DA}" dt="2021-11-11T12:23:38.421" v="186" actId="20577"/>
        <pc:sldMkLst>
          <pc:docMk/>
          <pc:sldMk cId="690488725" sldId="272"/>
        </pc:sldMkLst>
        <pc:spChg chg="mod">
          <ac:chgData name="Gatti, Lorenzo (UT-EEMCS)" userId="e66a04e2-a20b-4f2f-9d63-a59341e6daa0" providerId="ADAL" clId="{1ECBB63C-AA4E-4D4B-80DA-25CC27A370DA}" dt="2021-11-11T12:14:42.704" v="8" actId="12"/>
          <ac:spMkLst>
            <pc:docMk/>
            <pc:sldMk cId="690488725" sldId="272"/>
            <ac:spMk id="12" creationId="{49987E65-5784-FF45-8256-0AC69D37CDE9}"/>
          </ac:spMkLst>
        </pc:spChg>
      </pc:sldChg>
      <pc:sldChg chg="modSp mod">
        <pc:chgData name="Gatti, Lorenzo (UT-EEMCS)" userId="e66a04e2-a20b-4f2f-9d63-a59341e6daa0" providerId="ADAL" clId="{1ECBB63C-AA4E-4D4B-80DA-25CC27A370DA}" dt="2021-11-11T12:14:50.069" v="9" actId="115"/>
        <pc:sldMkLst>
          <pc:docMk/>
          <pc:sldMk cId="3106642334" sldId="273"/>
        </pc:sldMkLst>
        <pc:spChg chg="mod">
          <ac:chgData name="Gatti, Lorenzo (UT-EEMCS)" userId="e66a04e2-a20b-4f2f-9d63-a59341e6daa0" providerId="ADAL" clId="{1ECBB63C-AA4E-4D4B-80DA-25CC27A370DA}" dt="2021-11-11T12:14:50.069" v="9" actId="115"/>
          <ac:spMkLst>
            <pc:docMk/>
            <pc:sldMk cId="3106642334" sldId="273"/>
            <ac:spMk id="12" creationId="{49987E65-5784-FF45-8256-0AC69D37CDE9}"/>
          </ac:spMkLst>
        </pc:spChg>
      </pc:sldChg>
    </pc:docChg>
  </pc:docChgLst>
  <pc:docChgLst>
    <pc:chgData name="Klaassen, Randy (UT-EEMCS)" userId="91feb03c-f473-4344-b452-5bac19281674" providerId="ADAL" clId="{7EDD9DD3-5A44-A048-80A7-EF6561C306B2}"/>
    <pc:docChg chg="undo custSel addSld delSld modSld">
      <pc:chgData name="Klaassen, Randy (UT-EEMCS)" userId="91feb03c-f473-4344-b452-5bac19281674" providerId="ADAL" clId="{7EDD9DD3-5A44-A048-80A7-EF6561C306B2}" dt="2021-11-10T17:02:03.684" v="1911" actId="1076"/>
      <pc:docMkLst>
        <pc:docMk/>
      </pc:docMkLst>
      <pc:sldChg chg="modSp mod">
        <pc:chgData name="Klaassen, Randy (UT-EEMCS)" userId="91feb03c-f473-4344-b452-5bac19281674" providerId="ADAL" clId="{7EDD9DD3-5A44-A048-80A7-EF6561C306B2}" dt="2021-11-10T16:52:19.284" v="1595" actId="20577"/>
        <pc:sldMkLst>
          <pc:docMk/>
          <pc:sldMk cId="1711258909" sldId="256"/>
        </pc:sldMkLst>
        <pc:spChg chg="mod">
          <ac:chgData name="Klaassen, Randy (UT-EEMCS)" userId="91feb03c-f473-4344-b452-5bac19281674" providerId="ADAL" clId="{7EDD9DD3-5A44-A048-80A7-EF6561C306B2}" dt="2021-11-10T16:52:19.284" v="1595" actId="20577"/>
          <ac:spMkLst>
            <pc:docMk/>
            <pc:sldMk cId="1711258909" sldId="256"/>
            <ac:spMk id="2" creationId="{C5305268-1FEA-454D-813E-4F7D1A45C770}"/>
          </ac:spMkLst>
        </pc:spChg>
      </pc:sldChg>
      <pc:sldChg chg="modSp mod">
        <pc:chgData name="Klaassen, Randy (UT-EEMCS)" userId="91feb03c-f473-4344-b452-5bac19281674" providerId="ADAL" clId="{7EDD9DD3-5A44-A048-80A7-EF6561C306B2}" dt="2021-11-10T17:01:01.358" v="1893" actId="27636"/>
        <pc:sldMkLst>
          <pc:docMk/>
          <pc:sldMk cId="2651920631" sldId="257"/>
        </pc:sldMkLst>
        <pc:spChg chg="mod">
          <ac:chgData name="Klaassen, Randy (UT-EEMCS)" userId="91feb03c-f473-4344-b452-5bac19281674" providerId="ADAL" clId="{7EDD9DD3-5A44-A048-80A7-EF6561C306B2}" dt="2021-11-10T17:01:01.358" v="1893" actId="27636"/>
          <ac:spMkLst>
            <pc:docMk/>
            <pc:sldMk cId="2651920631" sldId="257"/>
            <ac:spMk id="3" creationId="{312EBE95-B315-0143-B9DF-5F9F6C3950CC}"/>
          </ac:spMkLst>
        </pc:spChg>
      </pc:sldChg>
      <pc:sldChg chg="modSp mod">
        <pc:chgData name="Klaassen, Randy (UT-EEMCS)" userId="91feb03c-f473-4344-b452-5bac19281674" providerId="ADAL" clId="{7EDD9DD3-5A44-A048-80A7-EF6561C306B2}" dt="2021-11-10T16:50:01.262" v="1508" actId="20577"/>
        <pc:sldMkLst>
          <pc:docMk/>
          <pc:sldMk cId="2157700103" sldId="258"/>
        </pc:sldMkLst>
        <pc:spChg chg="mod">
          <ac:chgData name="Klaassen, Randy (UT-EEMCS)" userId="91feb03c-f473-4344-b452-5bac19281674" providerId="ADAL" clId="{7EDD9DD3-5A44-A048-80A7-EF6561C306B2}" dt="2021-11-10T16:50:01.262" v="1508" actId="20577"/>
          <ac:spMkLst>
            <pc:docMk/>
            <pc:sldMk cId="2157700103" sldId="258"/>
            <ac:spMk id="3" creationId="{DE8A4C22-49A6-754B-8006-6CC29A81C56B}"/>
          </ac:spMkLst>
        </pc:spChg>
      </pc:sldChg>
      <pc:sldChg chg="del">
        <pc:chgData name="Klaassen, Randy (UT-EEMCS)" userId="91feb03c-f473-4344-b452-5bac19281674" providerId="ADAL" clId="{7EDD9DD3-5A44-A048-80A7-EF6561C306B2}" dt="2021-11-10T16:55:58.957" v="1596" actId="2696"/>
        <pc:sldMkLst>
          <pc:docMk/>
          <pc:sldMk cId="1585140421" sldId="259"/>
        </pc:sldMkLst>
      </pc:sldChg>
      <pc:sldChg chg="del">
        <pc:chgData name="Klaassen, Randy (UT-EEMCS)" userId="91feb03c-f473-4344-b452-5bac19281674" providerId="ADAL" clId="{7EDD9DD3-5A44-A048-80A7-EF6561C306B2}" dt="2021-11-10T15:57:09.305" v="304" actId="2696"/>
        <pc:sldMkLst>
          <pc:docMk/>
          <pc:sldMk cId="1174172044" sldId="260"/>
        </pc:sldMkLst>
      </pc:sldChg>
      <pc:sldChg chg="modSp mod">
        <pc:chgData name="Klaassen, Randy (UT-EEMCS)" userId="91feb03c-f473-4344-b452-5bac19281674" providerId="ADAL" clId="{7EDD9DD3-5A44-A048-80A7-EF6561C306B2}" dt="2021-11-10T16:56:06.388" v="1600" actId="20577"/>
        <pc:sldMkLst>
          <pc:docMk/>
          <pc:sldMk cId="2493227241" sldId="264"/>
        </pc:sldMkLst>
        <pc:spChg chg="mod">
          <ac:chgData name="Klaassen, Randy (UT-EEMCS)" userId="91feb03c-f473-4344-b452-5bac19281674" providerId="ADAL" clId="{7EDD9DD3-5A44-A048-80A7-EF6561C306B2}" dt="2021-11-10T16:56:06.388" v="1600" actId="20577"/>
          <ac:spMkLst>
            <pc:docMk/>
            <pc:sldMk cId="2493227241" sldId="264"/>
            <ac:spMk id="3" creationId="{107DF325-0608-9146-9059-20CC0236E3EB}"/>
          </ac:spMkLst>
        </pc:spChg>
      </pc:sldChg>
      <pc:sldChg chg="del">
        <pc:chgData name="Klaassen, Randy (UT-EEMCS)" userId="91feb03c-f473-4344-b452-5bac19281674" providerId="ADAL" clId="{7EDD9DD3-5A44-A048-80A7-EF6561C306B2}" dt="2021-11-10T15:56:48.425" v="297" actId="2696"/>
        <pc:sldMkLst>
          <pc:docMk/>
          <pc:sldMk cId="1046175135" sldId="265"/>
        </pc:sldMkLst>
      </pc:sldChg>
      <pc:sldChg chg="modSp mod modAnim">
        <pc:chgData name="Klaassen, Randy (UT-EEMCS)" userId="91feb03c-f473-4344-b452-5bac19281674" providerId="ADAL" clId="{7EDD9DD3-5A44-A048-80A7-EF6561C306B2}" dt="2021-11-10T16:45:19.486" v="1449" actId="27636"/>
        <pc:sldMkLst>
          <pc:docMk/>
          <pc:sldMk cId="732316193" sldId="266"/>
        </pc:sldMkLst>
        <pc:spChg chg="mod">
          <ac:chgData name="Klaassen, Randy (UT-EEMCS)" userId="91feb03c-f473-4344-b452-5bac19281674" providerId="ADAL" clId="{7EDD9DD3-5A44-A048-80A7-EF6561C306B2}" dt="2021-11-10T16:44:58.271" v="1447" actId="20577"/>
          <ac:spMkLst>
            <pc:docMk/>
            <pc:sldMk cId="732316193" sldId="266"/>
            <ac:spMk id="2" creationId="{53F6EC66-C168-4D7B-B4EB-DEE86949AA87}"/>
          </ac:spMkLst>
        </pc:spChg>
        <pc:spChg chg="mod">
          <ac:chgData name="Klaassen, Randy (UT-EEMCS)" userId="91feb03c-f473-4344-b452-5bac19281674" providerId="ADAL" clId="{7EDD9DD3-5A44-A048-80A7-EF6561C306B2}" dt="2021-11-10T16:45:19.486" v="1449" actId="27636"/>
          <ac:spMkLst>
            <pc:docMk/>
            <pc:sldMk cId="732316193" sldId="266"/>
            <ac:spMk id="3" creationId="{2FCB064A-0773-45A9-ACD8-CFEB5EE77F84}"/>
          </ac:spMkLst>
        </pc:spChg>
      </pc:sldChg>
      <pc:sldChg chg="modSp mod modAnim">
        <pc:chgData name="Klaassen, Randy (UT-EEMCS)" userId="91feb03c-f473-4344-b452-5bac19281674" providerId="ADAL" clId="{7EDD9DD3-5A44-A048-80A7-EF6561C306B2}" dt="2021-11-10T16:52:01.488" v="1582" actId="20577"/>
        <pc:sldMkLst>
          <pc:docMk/>
          <pc:sldMk cId="771150775" sldId="267"/>
        </pc:sldMkLst>
        <pc:spChg chg="mod">
          <ac:chgData name="Klaassen, Randy (UT-EEMCS)" userId="91feb03c-f473-4344-b452-5bac19281674" providerId="ADAL" clId="{7EDD9DD3-5A44-A048-80A7-EF6561C306B2}" dt="2021-11-10T15:57:00.302" v="303" actId="20577"/>
          <ac:spMkLst>
            <pc:docMk/>
            <pc:sldMk cId="771150775" sldId="267"/>
            <ac:spMk id="2" creationId="{00850E18-9114-E646-9F38-AB8FF78FD390}"/>
          </ac:spMkLst>
        </pc:spChg>
        <pc:spChg chg="mod">
          <ac:chgData name="Klaassen, Randy (UT-EEMCS)" userId="91feb03c-f473-4344-b452-5bac19281674" providerId="ADAL" clId="{7EDD9DD3-5A44-A048-80A7-EF6561C306B2}" dt="2021-11-10T16:52:01.488" v="1582" actId="20577"/>
          <ac:spMkLst>
            <pc:docMk/>
            <pc:sldMk cId="771150775" sldId="267"/>
            <ac:spMk id="3" creationId="{93F15D07-C9D5-0F4E-8269-CDFBCA7BA03D}"/>
          </ac:spMkLst>
        </pc:spChg>
      </pc:sldChg>
      <pc:sldChg chg="modSp mod">
        <pc:chgData name="Klaassen, Randy (UT-EEMCS)" userId="91feb03c-f473-4344-b452-5bac19281674" providerId="ADAL" clId="{7EDD9DD3-5A44-A048-80A7-EF6561C306B2}" dt="2021-11-10T16:51:04.054" v="1553" actId="1037"/>
        <pc:sldMkLst>
          <pc:docMk/>
          <pc:sldMk cId="977715427" sldId="268"/>
        </pc:sldMkLst>
        <pc:spChg chg="mod">
          <ac:chgData name="Klaassen, Randy (UT-EEMCS)" userId="91feb03c-f473-4344-b452-5bac19281674" providerId="ADAL" clId="{7EDD9DD3-5A44-A048-80A7-EF6561C306B2}" dt="2021-11-10T16:50:54.813" v="1542" actId="1037"/>
          <ac:spMkLst>
            <pc:docMk/>
            <pc:sldMk cId="977715427" sldId="268"/>
            <ac:spMk id="5" creationId="{8C858531-C946-4943-882D-A14AA32EB124}"/>
          </ac:spMkLst>
        </pc:spChg>
        <pc:spChg chg="mod">
          <ac:chgData name="Klaassen, Randy (UT-EEMCS)" userId="91feb03c-f473-4344-b452-5bac19281674" providerId="ADAL" clId="{7EDD9DD3-5A44-A048-80A7-EF6561C306B2}" dt="2021-11-10T15:53:04.459" v="288" actId="931"/>
          <ac:spMkLst>
            <pc:docMk/>
            <pc:sldMk cId="977715427" sldId="268"/>
            <ac:spMk id="6" creationId="{61A4DA51-7903-4A45-A4A9-90345867DF16}"/>
          </ac:spMkLst>
        </pc:spChg>
        <pc:spChg chg="mod">
          <ac:chgData name="Klaassen, Randy (UT-EEMCS)" userId="91feb03c-f473-4344-b452-5bac19281674" providerId="ADAL" clId="{7EDD9DD3-5A44-A048-80A7-EF6561C306B2}" dt="2021-11-10T16:51:04.054" v="1553" actId="1037"/>
          <ac:spMkLst>
            <pc:docMk/>
            <pc:sldMk cId="977715427" sldId="268"/>
            <ac:spMk id="8" creationId="{5E0DA59C-F719-C34C-B828-4B3271C23E7C}"/>
          </ac:spMkLst>
        </pc:spChg>
        <pc:picChg chg="mod">
          <ac:chgData name="Klaassen, Randy (UT-EEMCS)" userId="91feb03c-f473-4344-b452-5bac19281674" providerId="ADAL" clId="{7EDD9DD3-5A44-A048-80A7-EF6561C306B2}" dt="2021-11-10T16:50:58.720" v="1550" actId="1037"/>
          <ac:picMkLst>
            <pc:docMk/>
            <pc:sldMk cId="977715427" sldId="268"/>
            <ac:picMk id="17" creationId="{EE603879-D008-D948-AAD8-E1258E8079F6}"/>
          </ac:picMkLst>
        </pc:picChg>
      </pc:sldChg>
      <pc:sldChg chg="modSp add mod">
        <pc:chgData name="Klaassen, Randy (UT-EEMCS)" userId="91feb03c-f473-4344-b452-5bac19281674" providerId="ADAL" clId="{7EDD9DD3-5A44-A048-80A7-EF6561C306B2}" dt="2021-11-10T17:01:44.842" v="1908" actId="20577"/>
        <pc:sldMkLst>
          <pc:docMk/>
          <pc:sldMk cId="2889324672" sldId="269"/>
        </pc:sldMkLst>
        <pc:spChg chg="mod">
          <ac:chgData name="Klaassen, Randy (UT-EEMCS)" userId="91feb03c-f473-4344-b452-5bac19281674" providerId="ADAL" clId="{7EDD9DD3-5A44-A048-80A7-EF6561C306B2}" dt="2021-11-10T17:01:44.842" v="1908" actId="20577"/>
          <ac:spMkLst>
            <pc:docMk/>
            <pc:sldMk cId="2889324672" sldId="269"/>
            <ac:spMk id="3" creationId="{312EBE95-B315-0143-B9DF-5F9F6C3950CC}"/>
          </ac:spMkLst>
        </pc:spChg>
      </pc:sldChg>
      <pc:sldChg chg="addSp modSp add mod">
        <pc:chgData name="Klaassen, Randy (UT-EEMCS)" userId="91feb03c-f473-4344-b452-5bac19281674" providerId="ADAL" clId="{7EDD9DD3-5A44-A048-80A7-EF6561C306B2}" dt="2021-11-10T17:02:03.684" v="1911" actId="1076"/>
        <pc:sldMkLst>
          <pc:docMk/>
          <pc:sldMk cId="3123602446" sldId="270"/>
        </pc:sldMkLst>
        <pc:spChg chg="mod">
          <ac:chgData name="Klaassen, Randy (UT-EEMCS)" userId="91feb03c-f473-4344-b452-5bac19281674" providerId="ADAL" clId="{7EDD9DD3-5A44-A048-80A7-EF6561C306B2}" dt="2021-11-10T15:53:18.578" v="293" actId="20577"/>
          <ac:spMkLst>
            <pc:docMk/>
            <pc:sldMk cId="3123602446" sldId="270"/>
            <ac:spMk id="3" creationId="{312EBE95-B315-0143-B9DF-5F9F6C3950CC}"/>
          </ac:spMkLst>
        </pc:spChg>
        <pc:picChg chg="add mod">
          <ac:chgData name="Klaassen, Randy (UT-EEMCS)" userId="91feb03c-f473-4344-b452-5bac19281674" providerId="ADAL" clId="{7EDD9DD3-5A44-A048-80A7-EF6561C306B2}" dt="2021-11-10T17:02:03.684" v="1911" actId="1076"/>
          <ac:picMkLst>
            <pc:docMk/>
            <pc:sldMk cId="3123602446" sldId="270"/>
            <ac:picMk id="5" creationId="{0575D463-14A7-314E-A125-DF0B6D616258}"/>
          </ac:picMkLst>
        </pc:picChg>
      </pc:sldChg>
      <pc:sldChg chg="addSp delSp modSp add mod">
        <pc:chgData name="Klaassen, Randy (UT-EEMCS)" userId="91feb03c-f473-4344-b452-5bac19281674" providerId="ADAL" clId="{7EDD9DD3-5A44-A048-80A7-EF6561C306B2}" dt="2021-11-10T16:24:27.109" v="1406" actId="20577"/>
        <pc:sldMkLst>
          <pc:docMk/>
          <pc:sldMk cId="2146367083" sldId="271"/>
        </pc:sldMkLst>
        <pc:spChg chg="mod">
          <ac:chgData name="Klaassen, Randy (UT-EEMCS)" userId="91feb03c-f473-4344-b452-5bac19281674" providerId="ADAL" clId="{7EDD9DD3-5A44-A048-80A7-EF6561C306B2}" dt="2021-11-10T16:09:55.003" v="756" actId="20577"/>
          <ac:spMkLst>
            <pc:docMk/>
            <pc:sldMk cId="2146367083" sldId="271"/>
            <ac:spMk id="2" creationId="{77795362-E5CB-A144-A8BD-C77F69AE61AD}"/>
          </ac:spMkLst>
        </pc:spChg>
        <pc:spChg chg="del mod">
          <ac:chgData name="Klaassen, Randy (UT-EEMCS)" userId="91feb03c-f473-4344-b452-5bac19281674" providerId="ADAL" clId="{7EDD9DD3-5A44-A048-80A7-EF6561C306B2}" dt="2021-11-10T16:09:58.887" v="757" actId="478"/>
          <ac:spMkLst>
            <pc:docMk/>
            <pc:sldMk cId="2146367083" sldId="271"/>
            <ac:spMk id="3" creationId="{312EBE95-B315-0143-B9DF-5F9F6C3950CC}"/>
          </ac:spMkLst>
        </pc:spChg>
        <pc:spChg chg="add del mod">
          <ac:chgData name="Klaassen, Randy (UT-EEMCS)" userId="91feb03c-f473-4344-b452-5bac19281674" providerId="ADAL" clId="{7EDD9DD3-5A44-A048-80A7-EF6561C306B2}" dt="2021-11-10T16:09:17.726" v="729"/>
          <ac:spMkLst>
            <pc:docMk/>
            <pc:sldMk cId="2146367083" sldId="271"/>
            <ac:spMk id="4" creationId="{5D048BB3-0EA3-FA44-AB7B-9FA48905CCB2}"/>
          </ac:spMkLst>
        </pc:spChg>
        <pc:spChg chg="add mod">
          <ac:chgData name="Klaassen, Randy (UT-EEMCS)" userId="91feb03c-f473-4344-b452-5bac19281674" providerId="ADAL" clId="{7EDD9DD3-5A44-A048-80A7-EF6561C306B2}" dt="2021-11-10T16:08:10.365" v="694" actId="207"/>
          <ac:spMkLst>
            <pc:docMk/>
            <pc:sldMk cId="2146367083" sldId="271"/>
            <ac:spMk id="6" creationId="{2784C35B-8227-6F4E-967B-AE250F56A17B}"/>
          </ac:spMkLst>
        </pc:spChg>
        <pc:spChg chg="add mod">
          <ac:chgData name="Klaassen, Randy (UT-EEMCS)" userId="91feb03c-f473-4344-b452-5bac19281674" providerId="ADAL" clId="{7EDD9DD3-5A44-A048-80A7-EF6561C306B2}" dt="2021-11-10T16:13:09.058" v="862" actId="255"/>
          <ac:spMkLst>
            <pc:docMk/>
            <pc:sldMk cId="2146367083" sldId="271"/>
            <ac:spMk id="7" creationId="{03E2DB6B-8384-3F4C-A00F-8ECFF40F0865}"/>
          </ac:spMkLst>
        </pc:spChg>
        <pc:spChg chg="add mod">
          <ac:chgData name="Klaassen, Randy (UT-EEMCS)" userId="91feb03c-f473-4344-b452-5bac19281674" providerId="ADAL" clId="{7EDD9DD3-5A44-A048-80A7-EF6561C306B2}" dt="2021-11-10T16:08:39.432" v="699" actId="1076"/>
          <ac:spMkLst>
            <pc:docMk/>
            <pc:sldMk cId="2146367083" sldId="271"/>
            <ac:spMk id="8" creationId="{34F319D3-845C-A64C-9667-7BFAF292629B}"/>
          </ac:spMkLst>
        </pc:spChg>
        <pc:spChg chg="add mod">
          <ac:chgData name="Klaassen, Randy (UT-EEMCS)" userId="91feb03c-f473-4344-b452-5bac19281674" providerId="ADAL" clId="{7EDD9DD3-5A44-A048-80A7-EF6561C306B2}" dt="2021-11-10T16:08:08.224" v="693" actId="207"/>
          <ac:spMkLst>
            <pc:docMk/>
            <pc:sldMk cId="2146367083" sldId="271"/>
            <ac:spMk id="9" creationId="{4EA66C2E-11CA-9141-98FC-B844B9C21CFF}"/>
          </ac:spMkLst>
        </pc:spChg>
        <pc:spChg chg="add mod">
          <ac:chgData name="Klaassen, Randy (UT-EEMCS)" userId="91feb03c-f473-4344-b452-5bac19281674" providerId="ADAL" clId="{7EDD9DD3-5A44-A048-80A7-EF6561C306B2}" dt="2021-11-10T16:08:04.346" v="692" actId="207"/>
          <ac:spMkLst>
            <pc:docMk/>
            <pc:sldMk cId="2146367083" sldId="271"/>
            <ac:spMk id="10" creationId="{1DCBEA01-6F00-004A-A085-14333A470D5A}"/>
          </ac:spMkLst>
        </pc:spChg>
        <pc:spChg chg="add mod">
          <ac:chgData name="Klaassen, Randy (UT-EEMCS)" userId="91feb03c-f473-4344-b452-5bac19281674" providerId="ADAL" clId="{7EDD9DD3-5A44-A048-80A7-EF6561C306B2}" dt="2021-11-10T16:22:34.343" v="1323" actId="20577"/>
          <ac:spMkLst>
            <pc:docMk/>
            <pc:sldMk cId="2146367083" sldId="271"/>
            <ac:spMk id="11" creationId="{5D0340C0-B8AA-2149-8F63-242E30195091}"/>
          </ac:spMkLst>
        </pc:spChg>
        <pc:spChg chg="add mod">
          <ac:chgData name="Klaassen, Randy (UT-EEMCS)" userId="91feb03c-f473-4344-b452-5bac19281674" providerId="ADAL" clId="{7EDD9DD3-5A44-A048-80A7-EF6561C306B2}" dt="2021-11-10T16:20:19.417" v="1231" actId="20577"/>
          <ac:spMkLst>
            <pc:docMk/>
            <pc:sldMk cId="2146367083" sldId="271"/>
            <ac:spMk id="12" creationId="{D20BB579-B285-3E4B-B056-3BD9DFAE680B}"/>
          </ac:spMkLst>
        </pc:spChg>
        <pc:spChg chg="add del mod">
          <ac:chgData name="Klaassen, Randy (UT-EEMCS)" userId="91feb03c-f473-4344-b452-5bac19281674" providerId="ADAL" clId="{7EDD9DD3-5A44-A048-80A7-EF6561C306B2}" dt="2021-11-10T16:09:17.136" v="727" actId="478"/>
          <ac:spMkLst>
            <pc:docMk/>
            <pc:sldMk cId="2146367083" sldId="271"/>
            <ac:spMk id="13" creationId="{A91CAE8F-7789-8040-965B-E2AE3E9EDB91}"/>
          </ac:spMkLst>
        </pc:spChg>
        <pc:spChg chg="add del mod">
          <ac:chgData name="Klaassen, Randy (UT-EEMCS)" userId="91feb03c-f473-4344-b452-5bac19281674" providerId="ADAL" clId="{7EDD9DD3-5A44-A048-80A7-EF6561C306B2}" dt="2021-11-10T16:14:55.104" v="897" actId="478"/>
          <ac:spMkLst>
            <pc:docMk/>
            <pc:sldMk cId="2146367083" sldId="271"/>
            <ac:spMk id="14" creationId="{9A01F79D-8771-4440-96C8-7BADF1C082A3}"/>
          </ac:spMkLst>
        </pc:spChg>
        <pc:spChg chg="add del mod">
          <ac:chgData name="Klaassen, Randy (UT-EEMCS)" userId="91feb03c-f473-4344-b452-5bac19281674" providerId="ADAL" clId="{7EDD9DD3-5A44-A048-80A7-EF6561C306B2}" dt="2021-11-10T16:10:00.979" v="758" actId="478"/>
          <ac:spMkLst>
            <pc:docMk/>
            <pc:sldMk cId="2146367083" sldId="271"/>
            <ac:spMk id="16" creationId="{8F9F8769-9FDD-5D45-94F0-BAF43BD81E80}"/>
          </ac:spMkLst>
        </pc:spChg>
        <pc:spChg chg="add mod">
          <ac:chgData name="Klaassen, Randy (UT-EEMCS)" userId="91feb03c-f473-4344-b452-5bac19281674" providerId="ADAL" clId="{7EDD9DD3-5A44-A048-80A7-EF6561C306B2}" dt="2021-11-10T16:17:15.024" v="1167" actId="20577"/>
          <ac:spMkLst>
            <pc:docMk/>
            <pc:sldMk cId="2146367083" sldId="271"/>
            <ac:spMk id="17" creationId="{E8FF5C9B-0C7F-534A-81EE-E8FB4E8EB36D}"/>
          </ac:spMkLst>
        </pc:spChg>
        <pc:spChg chg="add mod">
          <ac:chgData name="Klaassen, Randy (UT-EEMCS)" userId="91feb03c-f473-4344-b452-5bac19281674" providerId="ADAL" clId="{7EDD9DD3-5A44-A048-80A7-EF6561C306B2}" dt="2021-11-10T16:17:25.468" v="1177" actId="1076"/>
          <ac:spMkLst>
            <pc:docMk/>
            <pc:sldMk cId="2146367083" sldId="271"/>
            <ac:spMk id="18" creationId="{85A2BD83-025B-984C-BCC9-416D169BDF85}"/>
          </ac:spMkLst>
        </pc:spChg>
        <pc:spChg chg="add del mod">
          <ac:chgData name="Klaassen, Randy (UT-EEMCS)" userId="91feb03c-f473-4344-b452-5bac19281674" providerId="ADAL" clId="{7EDD9DD3-5A44-A048-80A7-EF6561C306B2}" dt="2021-11-10T16:20:40.994" v="1244" actId="478"/>
          <ac:spMkLst>
            <pc:docMk/>
            <pc:sldMk cId="2146367083" sldId="271"/>
            <ac:spMk id="19" creationId="{6850C91F-EB5A-DE4C-97DC-F802D0A01779}"/>
          </ac:spMkLst>
        </pc:spChg>
        <pc:spChg chg="add mod">
          <ac:chgData name="Klaassen, Randy (UT-EEMCS)" userId="91feb03c-f473-4344-b452-5bac19281674" providerId="ADAL" clId="{7EDD9DD3-5A44-A048-80A7-EF6561C306B2}" dt="2021-11-10T16:23:43.194" v="1375" actId="20577"/>
          <ac:spMkLst>
            <pc:docMk/>
            <pc:sldMk cId="2146367083" sldId="271"/>
            <ac:spMk id="20" creationId="{6D9D4405-1EFE-154C-A558-5CB48023754F}"/>
          </ac:spMkLst>
        </pc:spChg>
        <pc:spChg chg="add mod">
          <ac:chgData name="Klaassen, Randy (UT-EEMCS)" userId="91feb03c-f473-4344-b452-5bac19281674" providerId="ADAL" clId="{7EDD9DD3-5A44-A048-80A7-EF6561C306B2}" dt="2021-11-10T16:21:40.538" v="1315" actId="255"/>
          <ac:spMkLst>
            <pc:docMk/>
            <pc:sldMk cId="2146367083" sldId="271"/>
            <ac:spMk id="21" creationId="{5974E154-BA9B-CB45-A2C0-D77C313BDD2D}"/>
          </ac:spMkLst>
        </pc:spChg>
        <pc:spChg chg="add del">
          <ac:chgData name="Klaassen, Randy (UT-EEMCS)" userId="91feb03c-f473-4344-b452-5bac19281674" providerId="ADAL" clId="{7EDD9DD3-5A44-A048-80A7-EF6561C306B2}" dt="2021-11-10T16:23:48.370" v="1377" actId="22"/>
          <ac:spMkLst>
            <pc:docMk/>
            <pc:sldMk cId="2146367083" sldId="271"/>
            <ac:spMk id="23" creationId="{C519DD79-6C03-7341-B7B8-080756D6DFA2}"/>
          </ac:spMkLst>
        </pc:spChg>
        <pc:spChg chg="add mod">
          <ac:chgData name="Klaassen, Randy (UT-EEMCS)" userId="91feb03c-f473-4344-b452-5bac19281674" providerId="ADAL" clId="{7EDD9DD3-5A44-A048-80A7-EF6561C306B2}" dt="2021-11-10T16:24:27.109" v="1406" actId="20577"/>
          <ac:spMkLst>
            <pc:docMk/>
            <pc:sldMk cId="2146367083" sldId="271"/>
            <ac:spMk id="24" creationId="{211701B6-BBC3-FB41-A770-C544D2B7B7C2}"/>
          </ac:spMkLst>
        </pc:spChg>
        <pc:picChg chg="mod">
          <ac:chgData name="Klaassen, Randy (UT-EEMCS)" userId="91feb03c-f473-4344-b452-5bac19281674" providerId="ADAL" clId="{7EDD9DD3-5A44-A048-80A7-EF6561C306B2}" dt="2021-11-10T16:10:16.692" v="762" actId="14100"/>
          <ac:picMkLst>
            <pc:docMk/>
            <pc:sldMk cId="2146367083" sldId="271"/>
            <ac:picMk id="5" creationId="{0575D463-14A7-314E-A125-DF0B6D616258}"/>
          </ac:picMkLst>
        </pc:picChg>
      </pc:sldChg>
      <pc:sldChg chg="modSp mod">
        <pc:chgData name="Klaassen, Randy (UT-EEMCS)" userId="91feb03c-f473-4344-b452-5bac19281674" providerId="ADAL" clId="{7EDD9DD3-5A44-A048-80A7-EF6561C306B2}" dt="2021-11-10T16:59:05.477" v="1852" actId="114"/>
        <pc:sldMkLst>
          <pc:docMk/>
          <pc:sldMk cId="3106642334" sldId="273"/>
        </pc:sldMkLst>
        <pc:spChg chg="mod">
          <ac:chgData name="Klaassen, Randy (UT-EEMCS)" userId="91feb03c-f473-4344-b452-5bac19281674" providerId="ADAL" clId="{7EDD9DD3-5A44-A048-80A7-EF6561C306B2}" dt="2021-11-10T16:59:05.477" v="1852" actId="114"/>
          <ac:spMkLst>
            <pc:docMk/>
            <pc:sldMk cId="3106642334" sldId="273"/>
            <ac:spMk id="12" creationId="{49987E65-5784-FF45-8256-0AC69D37CDE9}"/>
          </ac:spMkLst>
        </pc:spChg>
      </pc:sldChg>
    </pc:docChg>
  </pc:docChgLst>
  <pc:docChgLst>
    <pc:chgData name="Klaassen, Randy (UT-EEMCS)" userId="S::r.klaassen@utwente.nl::91feb03c-f473-4344-b452-5bac19281674" providerId="AD" clId="Web-{B74C9003-3413-4FED-9338-35FE9553730B}"/>
    <pc:docChg chg="modSld">
      <pc:chgData name="Klaassen, Randy (UT-EEMCS)" userId="S::r.klaassen@utwente.nl::91feb03c-f473-4344-b452-5bac19281674" providerId="AD" clId="Web-{B74C9003-3413-4FED-9338-35FE9553730B}" dt="2021-10-01T13:42:20.422" v="40" actId="20577"/>
      <pc:docMkLst>
        <pc:docMk/>
      </pc:docMkLst>
      <pc:sldChg chg="modSp">
        <pc:chgData name="Klaassen, Randy (UT-EEMCS)" userId="S::r.klaassen@utwente.nl::91feb03c-f473-4344-b452-5bac19281674" providerId="AD" clId="Web-{B74C9003-3413-4FED-9338-35FE9553730B}" dt="2021-10-01T13:42:20.422" v="40" actId="20577"/>
        <pc:sldMkLst>
          <pc:docMk/>
          <pc:sldMk cId="2493227241" sldId="264"/>
        </pc:sldMkLst>
        <pc:spChg chg="mod">
          <ac:chgData name="Klaassen, Randy (UT-EEMCS)" userId="S::r.klaassen@utwente.nl::91feb03c-f473-4344-b452-5bac19281674" providerId="AD" clId="Web-{B74C9003-3413-4FED-9338-35FE9553730B}" dt="2021-10-01T13:42:20.422" v="40" actId="20577"/>
          <ac:spMkLst>
            <pc:docMk/>
            <pc:sldMk cId="2493227241" sldId="264"/>
            <ac:spMk id="3" creationId="{107DF325-0608-9146-9059-20CC0236E3EB}"/>
          </ac:spMkLst>
        </pc:spChg>
      </pc:sldChg>
    </pc:docChg>
  </pc:docChgLst>
  <pc:docChgLst>
    <pc:chgData name="Gatti, Lorenzo (UT-EEMCS)" userId="e66a04e2-a20b-4f2f-9d63-a59341e6daa0" providerId="ADAL" clId="{B541C0BC-02A9-EA4F-B810-288BA6D68D46}"/>
    <pc:docChg chg="undo custSel addSld modSld">
      <pc:chgData name="Gatti, Lorenzo (UT-EEMCS)" userId="e66a04e2-a20b-4f2f-9d63-a59341e6daa0" providerId="ADAL" clId="{B541C0BC-02A9-EA4F-B810-288BA6D68D46}" dt="2021-11-10T17:01:26.415" v="2453" actId="20577"/>
      <pc:docMkLst>
        <pc:docMk/>
      </pc:docMkLst>
      <pc:sldChg chg="modSp mod">
        <pc:chgData name="Gatti, Lorenzo (UT-EEMCS)" userId="e66a04e2-a20b-4f2f-9d63-a59341e6daa0" providerId="ADAL" clId="{B541C0BC-02A9-EA4F-B810-288BA6D68D46}" dt="2021-11-10T17:01:26.415" v="2453" actId="20577"/>
        <pc:sldMkLst>
          <pc:docMk/>
          <pc:sldMk cId="2651920631" sldId="257"/>
        </pc:sldMkLst>
        <pc:spChg chg="mod">
          <ac:chgData name="Gatti, Lorenzo (UT-EEMCS)" userId="e66a04e2-a20b-4f2f-9d63-a59341e6daa0" providerId="ADAL" clId="{B541C0BC-02A9-EA4F-B810-288BA6D68D46}" dt="2021-11-10T17:01:26.415" v="2453" actId="20577"/>
          <ac:spMkLst>
            <pc:docMk/>
            <pc:sldMk cId="2651920631" sldId="257"/>
            <ac:spMk id="3" creationId="{312EBE95-B315-0143-B9DF-5F9F6C3950CC}"/>
          </ac:spMkLst>
        </pc:spChg>
      </pc:sldChg>
      <pc:sldChg chg="modSp mod">
        <pc:chgData name="Gatti, Lorenzo (UT-EEMCS)" userId="e66a04e2-a20b-4f2f-9d63-a59341e6daa0" providerId="ADAL" clId="{B541C0BC-02A9-EA4F-B810-288BA6D68D46}" dt="2021-11-10T16:51:24.115" v="2047" actId="20577"/>
        <pc:sldMkLst>
          <pc:docMk/>
          <pc:sldMk cId="930007967" sldId="262"/>
        </pc:sldMkLst>
        <pc:spChg chg="mod">
          <ac:chgData name="Gatti, Lorenzo (UT-EEMCS)" userId="e66a04e2-a20b-4f2f-9d63-a59341e6daa0" providerId="ADAL" clId="{B541C0BC-02A9-EA4F-B810-288BA6D68D46}" dt="2021-11-10T16:51:24.115" v="2047" actId="20577"/>
          <ac:spMkLst>
            <pc:docMk/>
            <pc:sldMk cId="930007967" sldId="262"/>
            <ac:spMk id="3" creationId="{484A7F5F-1190-B04C-947B-4F8CD75E4B91}"/>
          </ac:spMkLst>
        </pc:spChg>
      </pc:sldChg>
      <pc:sldChg chg="modSp mod">
        <pc:chgData name="Gatti, Lorenzo (UT-EEMCS)" userId="e66a04e2-a20b-4f2f-9d63-a59341e6daa0" providerId="ADAL" clId="{B541C0BC-02A9-EA4F-B810-288BA6D68D46}" dt="2021-11-10T15:37:10.748" v="68" actId="20577"/>
        <pc:sldMkLst>
          <pc:docMk/>
          <pc:sldMk cId="2493227241" sldId="264"/>
        </pc:sldMkLst>
        <pc:spChg chg="mod">
          <ac:chgData name="Gatti, Lorenzo (UT-EEMCS)" userId="e66a04e2-a20b-4f2f-9d63-a59341e6daa0" providerId="ADAL" clId="{B541C0BC-02A9-EA4F-B810-288BA6D68D46}" dt="2021-11-10T15:37:10.748" v="68" actId="20577"/>
          <ac:spMkLst>
            <pc:docMk/>
            <pc:sldMk cId="2493227241" sldId="264"/>
            <ac:spMk id="3" creationId="{107DF325-0608-9146-9059-20CC0236E3EB}"/>
          </ac:spMkLst>
        </pc:spChg>
      </pc:sldChg>
      <pc:sldChg chg="modSp modNotesTx">
        <pc:chgData name="Gatti, Lorenzo (UT-EEMCS)" userId="e66a04e2-a20b-4f2f-9d63-a59341e6daa0" providerId="ADAL" clId="{B541C0BC-02A9-EA4F-B810-288BA6D68D46}" dt="2021-11-10T16:51:15.144" v="2046" actId="113"/>
        <pc:sldMkLst>
          <pc:docMk/>
          <pc:sldMk cId="771150775" sldId="267"/>
        </pc:sldMkLst>
        <pc:spChg chg="mod">
          <ac:chgData name="Gatti, Lorenzo (UT-EEMCS)" userId="e66a04e2-a20b-4f2f-9d63-a59341e6daa0" providerId="ADAL" clId="{B541C0BC-02A9-EA4F-B810-288BA6D68D46}" dt="2021-11-10T16:51:15.144" v="2046" actId="113"/>
          <ac:spMkLst>
            <pc:docMk/>
            <pc:sldMk cId="771150775" sldId="267"/>
            <ac:spMk id="3" creationId="{93F15D07-C9D5-0F4E-8269-CDFBCA7BA03D}"/>
          </ac:spMkLst>
        </pc:spChg>
      </pc:sldChg>
      <pc:sldChg chg="addSp delSp modSp new mod">
        <pc:chgData name="Gatti, Lorenzo (UT-EEMCS)" userId="e66a04e2-a20b-4f2f-9d63-a59341e6daa0" providerId="ADAL" clId="{B541C0BC-02A9-EA4F-B810-288BA6D68D46}" dt="2021-11-10T16:23:16.621" v="1538" actId="1076"/>
        <pc:sldMkLst>
          <pc:docMk/>
          <pc:sldMk cId="977715427" sldId="268"/>
        </pc:sldMkLst>
        <pc:spChg chg="mod">
          <ac:chgData name="Gatti, Lorenzo (UT-EEMCS)" userId="e66a04e2-a20b-4f2f-9d63-a59341e6daa0" providerId="ADAL" clId="{B541C0BC-02A9-EA4F-B810-288BA6D68D46}" dt="2021-11-10T16:06:00.319" v="1016" actId="20577"/>
          <ac:spMkLst>
            <pc:docMk/>
            <pc:sldMk cId="977715427" sldId="268"/>
            <ac:spMk id="2" creationId="{70F86C27-C011-2347-BB85-DE4D7546CC3F}"/>
          </ac:spMkLst>
        </pc:spChg>
        <pc:spChg chg="del">
          <ac:chgData name="Gatti, Lorenzo (UT-EEMCS)" userId="e66a04e2-a20b-4f2f-9d63-a59341e6daa0" providerId="ADAL" clId="{B541C0BC-02A9-EA4F-B810-288BA6D68D46}" dt="2021-11-10T15:49:25.041" v="188" actId="478"/>
          <ac:spMkLst>
            <pc:docMk/>
            <pc:sldMk cId="977715427" sldId="268"/>
            <ac:spMk id="3" creationId="{2E1F4114-A976-324D-BEF6-C3689FBC8277}"/>
          </ac:spMkLst>
        </pc:spChg>
        <pc:spChg chg="add mod">
          <ac:chgData name="Gatti, Lorenzo (UT-EEMCS)" userId="e66a04e2-a20b-4f2f-9d63-a59341e6daa0" providerId="ADAL" clId="{B541C0BC-02A9-EA4F-B810-288BA6D68D46}" dt="2021-11-10T15:51:20.077" v="341" actId="20577"/>
          <ac:spMkLst>
            <pc:docMk/>
            <pc:sldMk cId="977715427" sldId="268"/>
            <ac:spMk id="4" creationId="{61DB9796-AE37-AE40-84CA-A48AD84EFFF9}"/>
          </ac:spMkLst>
        </pc:spChg>
        <pc:spChg chg="add mod">
          <ac:chgData name="Gatti, Lorenzo (UT-EEMCS)" userId="e66a04e2-a20b-4f2f-9d63-a59341e6daa0" providerId="ADAL" clId="{B541C0BC-02A9-EA4F-B810-288BA6D68D46}" dt="2021-11-10T15:52:31.539" v="507" actId="20577"/>
          <ac:spMkLst>
            <pc:docMk/>
            <pc:sldMk cId="977715427" sldId="268"/>
            <ac:spMk id="5" creationId="{8C858531-C946-4943-882D-A14AA32EB124}"/>
          </ac:spMkLst>
        </pc:spChg>
        <pc:spChg chg="add mod">
          <ac:chgData name="Gatti, Lorenzo (UT-EEMCS)" userId="e66a04e2-a20b-4f2f-9d63-a59341e6daa0" providerId="ADAL" clId="{B541C0BC-02A9-EA4F-B810-288BA6D68D46}" dt="2021-11-10T15:53:36.549" v="622" actId="20577"/>
          <ac:spMkLst>
            <pc:docMk/>
            <pc:sldMk cId="977715427" sldId="268"/>
            <ac:spMk id="6" creationId="{61A4DA51-7903-4A45-A4A9-90345867DF16}"/>
          </ac:spMkLst>
        </pc:spChg>
        <pc:spChg chg="add mod">
          <ac:chgData name="Gatti, Lorenzo (UT-EEMCS)" userId="e66a04e2-a20b-4f2f-9d63-a59341e6daa0" providerId="ADAL" clId="{B541C0BC-02A9-EA4F-B810-288BA6D68D46}" dt="2021-11-10T15:57:34.099" v="932" actId="1036"/>
          <ac:spMkLst>
            <pc:docMk/>
            <pc:sldMk cId="977715427" sldId="268"/>
            <ac:spMk id="7" creationId="{8C125F54-1034-B14C-92EF-EF8BA2377727}"/>
          </ac:spMkLst>
        </pc:spChg>
        <pc:spChg chg="add mod">
          <ac:chgData name="Gatti, Lorenzo (UT-EEMCS)" userId="e66a04e2-a20b-4f2f-9d63-a59341e6daa0" providerId="ADAL" clId="{B541C0BC-02A9-EA4F-B810-288BA6D68D46}" dt="2021-11-10T15:57:34.099" v="932" actId="1036"/>
          <ac:spMkLst>
            <pc:docMk/>
            <pc:sldMk cId="977715427" sldId="268"/>
            <ac:spMk id="8" creationId="{5E0DA59C-F719-C34C-B828-4B3271C23E7C}"/>
          </ac:spMkLst>
        </pc:spChg>
        <pc:spChg chg="add mod">
          <ac:chgData name="Gatti, Lorenzo (UT-EEMCS)" userId="e66a04e2-a20b-4f2f-9d63-a59341e6daa0" providerId="ADAL" clId="{B541C0BC-02A9-EA4F-B810-288BA6D68D46}" dt="2021-11-10T16:20:03.248" v="1501" actId="790"/>
          <ac:spMkLst>
            <pc:docMk/>
            <pc:sldMk cId="977715427" sldId="268"/>
            <ac:spMk id="9" creationId="{31211AF1-F536-E140-BC11-8D1E72EA65B5}"/>
          </ac:spMkLst>
        </pc:spChg>
        <pc:spChg chg="add mod">
          <ac:chgData name="Gatti, Lorenzo (UT-EEMCS)" userId="e66a04e2-a20b-4f2f-9d63-a59341e6daa0" providerId="ADAL" clId="{B541C0BC-02A9-EA4F-B810-288BA6D68D46}" dt="2021-11-10T16:23:16.621" v="1538" actId="1076"/>
          <ac:spMkLst>
            <pc:docMk/>
            <pc:sldMk cId="977715427" sldId="268"/>
            <ac:spMk id="22" creationId="{F3C63BF2-D4EB-7D4F-B59E-2F1878E94AA3}"/>
          </ac:spMkLst>
        </pc:spChg>
        <pc:picChg chg="add mod">
          <ac:chgData name="Gatti, Lorenzo (UT-EEMCS)" userId="e66a04e2-a20b-4f2f-9d63-a59341e6daa0" providerId="ADAL" clId="{B541C0BC-02A9-EA4F-B810-288BA6D68D46}" dt="2021-11-10T16:01:02.174" v="937" actId="1076"/>
          <ac:picMkLst>
            <pc:docMk/>
            <pc:sldMk cId="977715427" sldId="268"/>
            <ac:picMk id="11" creationId="{6E9C5ECA-7BB3-3E4C-A03D-19A56C453375}"/>
          </ac:picMkLst>
        </pc:picChg>
        <pc:picChg chg="add mod">
          <ac:chgData name="Gatti, Lorenzo (UT-EEMCS)" userId="e66a04e2-a20b-4f2f-9d63-a59341e6daa0" providerId="ADAL" clId="{B541C0BC-02A9-EA4F-B810-288BA6D68D46}" dt="2021-11-10T16:04:13.945" v="943" actId="1076"/>
          <ac:picMkLst>
            <pc:docMk/>
            <pc:sldMk cId="977715427" sldId="268"/>
            <ac:picMk id="13" creationId="{6D2F0F58-AD2D-624E-A011-FF72278E46C5}"/>
          </ac:picMkLst>
        </pc:picChg>
        <pc:picChg chg="add mod">
          <ac:chgData name="Gatti, Lorenzo (UT-EEMCS)" userId="e66a04e2-a20b-4f2f-9d63-a59341e6daa0" providerId="ADAL" clId="{B541C0BC-02A9-EA4F-B810-288BA6D68D46}" dt="2021-11-10T16:05:21.811" v="948" actId="1076"/>
          <ac:picMkLst>
            <pc:docMk/>
            <pc:sldMk cId="977715427" sldId="268"/>
            <ac:picMk id="15" creationId="{66AACAF8-D8FA-C94F-ACE3-9C48586FADA7}"/>
          </ac:picMkLst>
        </pc:picChg>
        <pc:picChg chg="add mod">
          <ac:chgData name="Gatti, Lorenzo (UT-EEMCS)" userId="e66a04e2-a20b-4f2f-9d63-a59341e6daa0" providerId="ADAL" clId="{B541C0BC-02A9-EA4F-B810-288BA6D68D46}" dt="2021-11-10T16:19:29.790" v="1500" actId="1076"/>
          <ac:picMkLst>
            <pc:docMk/>
            <pc:sldMk cId="977715427" sldId="268"/>
            <ac:picMk id="17" creationId="{EE603879-D008-D948-AAD8-E1258E8079F6}"/>
          </ac:picMkLst>
        </pc:picChg>
        <pc:picChg chg="add mod">
          <ac:chgData name="Gatti, Lorenzo (UT-EEMCS)" userId="e66a04e2-a20b-4f2f-9d63-a59341e6daa0" providerId="ADAL" clId="{B541C0BC-02A9-EA4F-B810-288BA6D68D46}" dt="2021-11-10T16:22:17.517" v="1504" actId="1076"/>
          <ac:picMkLst>
            <pc:docMk/>
            <pc:sldMk cId="977715427" sldId="268"/>
            <ac:picMk id="19" creationId="{6B05ED92-9535-314D-9099-A1F92C04CFED}"/>
          </ac:picMkLst>
        </pc:picChg>
        <pc:picChg chg="add mod">
          <ac:chgData name="Gatti, Lorenzo (UT-EEMCS)" userId="e66a04e2-a20b-4f2f-9d63-a59341e6daa0" providerId="ADAL" clId="{B541C0BC-02A9-EA4F-B810-288BA6D68D46}" dt="2021-11-10T16:22:39.595" v="1509" actId="1076"/>
          <ac:picMkLst>
            <pc:docMk/>
            <pc:sldMk cId="977715427" sldId="268"/>
            <ac:picMk id="21" creationId="{108FEDE7-C117-A74E-B13D-8A0BC51E9ECD}"/>
          </ac:picMkLst>
        </pc:picChg>
      </pc:sldChg>
      <pc:sldChg chg="modSp mod modNotesTx">
        <pc:chgData name="Gatti, Lorenzo (UT-EEMCS)" userId="e66a04e2-a20b-4f2f-9d63-a59341e6daa0" providerId="ADAL" clId="{B541C0BC-02A9-EA4F-B810-288BA6D68D46}" dt="2021-11-10T16:52:05.672" v="2073" actId="20577"/>
        <pc:sldMkLst>
          <pc:docMk/>
          <pc:sldMk cId="2889324672" sldId="269"/>
        </pc:sldMkLst>
        <pc:spChg chg="mod">
          <ac:chgData name="Gatti, Lorenzo (UT-EEMCS)" userId="e66a04e2-a20b-4f2f-9d63-a59341e6daa0" providerId="ADAL" clId="{B541C0BC-02A9-EA4F-B810-288BA6D68D46}" dt="2021-11-10T16:52:05.672" v="2073" actId="20577"/>
          <ac:spMkLst>
            <pc:docMk/>
            <pc:sldMk cId="2889324672" sldId="269"/>
            <ac:spMk id="3" creationId="{312EBE95-B315-0143-B9DF-5F9F6C3950CC}"/>
          </ac:spMkLst>
        </pc:spChg>
      </pc:sldChg>
      <pc:sldChg chg="modSp mod">
        <pc:chgData name="Gatti, Lorenzo (UT-EEMCS)" userId="e66a04e2-a20b-4f2f-9d63-a59341e6daa0" providerId="ADAL" clId="{B541C0BC-02A9-EA4F-B810-288BA6D68D46}" dt="2021-11-10T16:49:57.137" v="1984" actId="20577"/>
        <pc:sldMkLst>
          <pc:docMk/>
          <pc:sldMk cId="3123602446" sldId="270"/>
        </pc:sldMkLst>
        <pc:spChg chg="mod">
          <ac:chgData name="Gatti, Lorenzo (UT-EEMCS)" userId="e66a04e2-a20b-4f2f-9d63-a59341e6daa0" providerId="ADAL" clId="{B541C0BC-02A9-EA4F-B810-288BA6D68D46}" dt="2021-11-10T16:49:57.137" v="1984" actId="20577"/>
          <ac:spMkLst>
            <pc:docMk/>
            <pc:sldMk cId="3123602446" sldId="270"/>
            <ac:spMk id="3" creationId="{312EBE95-B315-0143-B9DF-5F9F6C3950CC}"/>
          </ac:spMkLst>
        </pc:spChg>
      </pc:sldChg>
      <pc:sldChg chg="modSp mod">
        <pc:chgData name="Gatti, Lorenzo (UT-EEMCS)" userId="e66a04e2-a20b-4f2f-9d63-a59341e6daa0" providerId="ADAL" clId="{B541C0BC-02A9-EA4F-B810-288BA6D68D46}" dt="2021-11-10T16:25:35.447" v="1570" actId="1076"/>
        <pc:sldMkLst>
          <pc:docMk/>
          <pc:sldMk cId="2146367083" sldId="271"/>
        </pc:sldMkLst>
        <pc:spChg chg="mod">
          <ac:chgData name="Gatti, Lorenzo (UT-EEMCS)" userId="e66a04e2-a20b-4f2f-9d63-a59341e6daa0" providerId="ADAL" clId="{B541C0BC-02A9-EA4F-B810-288BA6D68D46}" dt="2021-11-10T16:23:47.517" v="1539" actId="20577"/>
          <ac:spMkLst>
            <pc:docMk/>
            <pc:sldMk cId="2146367083" sldId="271"/>
            <ac:spMk id="6" creationId="{2784C35B-8227-6F4E-967B-AE250F56A17B}"/>
          </ac:spMkLst>
        </pc:spChg>
        <pc:spChg chg="mod">
          <ac:chgData name="Gatti, Lorenzo (UT-EEMCS)" userId="e66a04e2-a20b-4f2f-9d63-a59341e6daa0" providerId="ADAL" clId="{B541C0BC-02A9-EA4F-B810-288BA6D68D46}" dt="2021-11-10T16:25:35.447" v="1570" actId="1076"/>
          <ac:spMkLst>
            <pc:docMk/>
            <pc:sldMk cId="2146367083" sldId="271"/>
            <ac:spMk id="24" creationId="{211701B6-BBC3-FB41-A770-C544D2B7B7C2}"/>
          </ac:spMkLst>
        </pc:spChg>
        <pc:picChg chg="mod">
          <ac:chgData name="Gatti, Lorenzo (UT-EEMCS)" userId="e66a04e2-a20b-4f2f-9d63-a59341e6daa0" providerId="ADAL" clId="{B541C0BC-02A9-EA4F-B810-288BA6D68D46}" dt="2021-11-10T16:24:04.140" v="1541" actId="14100"/>
          <ac:picMkLst>
            <pc:docMk/>
            <pc:sldMk cId="2146367083" sldId="271"/>
            <ac:picMk id="5" creationId="{0575D463-14A7-314E-A125-DF0B6D616258}"/>
          </ac:picMkLst>
        </pc:picChg>
      </pc:sldChg>
      <pc:sldChg chg="addSp delSp modSp add mod modAnim modNotesTx">
        <pc:chgData name="Gatti, Lorenzo (UT-EEMCS)" userId="e66a04e2-a20b-4f2f-9d63-a59341e6daa0" providerId="ADAL" clId="{B541C0BC-02A9-EA4F-B810-288BA6D68D46}" dt="2021-11-10T16:56:01.065" v="2078" actId="21"/>
        <pc:sldMkLst>
          <pc:docMk/>
          <pc:sldMk cId="690488725" sldId="272"/>
        </pc:sldMkLst>
        <pc:spChg chg="mod">
          <ac:chgData name="Gatti, Lorenzo (UT-EEMCS)" userId="e66a04e2-a20b-4f2f-9d63-a59341e6daa0" providerId="ADAL" clId="{B541C0BC-02A9-EA4F-B810-288BA6D68D46}" dt="2021-11-10T16:06:10.589" v="1029" actId="20577"/>
          <ac:spMkLst>
            <pc:docMk/>
            <pc:sldMk cId="690488725" sldId="272"/>
            <ac:spMk id="2" creationId="{70F86C27-C011-2347-BB85-DE4D7546CC3F}"/>
          </ac:spMkLst>
        </pc:spChg>
        <pc:spChg chg="add mod">
          <ac:chgData name="Gatti, Lorenzo (UT-EEMCS)" userId="e66a04e2-a20b-4f2f-9d63-a59341e6daa0" providerId="ADAL" clId="{B541C0BC-02A9-EA4F-B810-288BA6D68D46}" dt="2021-11-10T16:44:39.443" v="1631" actId="14100"/>
          <ac:spMkLst>
            <pc:docMk/>
            <pc:sldMk cId="690488725" sldId="272"/>
            <ac:spMk id="3" creationId="{00A6FC75-FBB6-A045-B1D5-36593087B664}"/>
          </ac:spMkLst>
        </pc:spChg>
        <pc:spChg chg="del">
          <ac:chgData name="Gatti, Lorenzo (UT-EEMCS)" userId="e66a04e2-a20b-4f2f-9d63-a59341e6daa0" providerId="ADAL" clId="{B541C0BC-02A9-EA4F-B810-288BA6D68D46}" dt="2021-11-10T16:06:14.858" v="1030" actId="478"/>
          <ac:spMkLst>
            <pc:docMk/>
            <pc:sldMk cId="690488725" sldId="272"/>
            <ac:spMk id="4" creationId="{61DB9796-AE37-AE40-84CA-A48AD84EFFF9}"/>
          </ac:spMkLst>
        </pc:spChg>
        <pc:spChg chg="del">
          <ac:chgData name="Gatti, Lorenzo (UT-EEMCS)" userId="e66a04e2-a20b-4f2f-9d63-a59341e6daa0" providerId="ADAL" clId="{B541C0BC-02A9-EA4F-B810-288BA6D68D46}" dt="2021-11-10T16:06:14.858" v="1030" actId="478"/>
          <ac:spMkLst>
            <pc:docMk/>
            <pc:sldMk cId="690488725" sldId="272"/>
            <ac:spMk id="5" creationId="{8C858531-C946-4943-882D-A14AA32EB124}"/>
          </ac:spMkLst>
        </pc:spChg>
        <pc:spChg chg="del">
          <ac:chgData name="Gatti, Lorenzo (UT-EEMCS)" userId="e66a04e2-a20b-4f2f-9d63-a59341e6daa0" providerId="ADAL" clId="{B541C0BC-02A9-EA4F-B810-288BA6D68D46}" dt="2021-11-10T16:06:14.858" v="1030" actId="478"/>
          <ac:spMkLst>
            <pc:docMk/>
            <pc:sldMk cId="690488725" sldId="272"/>
            <ac:spMk id="6" creationId="{61A4DA51-7903-4A45-A4A9-90345867DF16}"/>
          </ac:spMkLst>
        </pc:spChg>
        <pc:spChg chg="del">
          <ac:chgData name="Gatti, Lorenzo (UT-EEMCS)" userId="e66a04e2-a20b-4f2f-9d63-a59341e6daa0" providerId="ADAL" clId="{B541C0BC-02A9-EA4F-B810-288BA6D68D46}" dt="2021-11-10T16:06:14.858" v="1030" actId="478"/>
          <ac:spMkLst>
            <pc:docMk/>
            <pc:sldMk cId="690488725" sldId="272"/>
            <ac:spMk id="7" creationId="{8C125F54-1034-B14C-92EF-EF8BA2377727}"/>
          </ac:spMkLst>
        </pc:spChg>
        <pc:spChg chg="del">
          <ac:chgData name="Gatti, Lorenzo (UT-EEMCS)" userId="e66a04e2-a20b-4f2f-9d63-a59341e6daa0" providerId="ADAL" clId="{B541C0BC-02A9-EA4F-B810-288BA6D68D46}" dt="2021-11-10T16:06:14.858" v="1030" actId="478"/>
          <ac:spMkLst>
            <pc:docMk/>
            <pc:sldMk cId="690488725" sldId="272"/>
            <ac:spMk id="8" creationId="{5E0DA59C-F719-C34C-B828-4B3271C23E7C}"/>
          </ac:spMkLst>
        </pc:spChg>
        <pc:spChg chg="del mod">
          <ac:chgData name="Gatti, Lorenzo (UT-EEMCS)" userId="e66a04e2-a20b-4f2f-9d63-a59341e6daa0" providerId="ADAL" clId="{B541C0BC-02A9-EA4F-B810-288BA6D68D46}" dt="2021-11-10T16:06:20.493" v="1033" actId="478"/>
          <ac:spMkLst>
            <pc:docMk/>
            <pc:sldMk cId="690488725" sldId="272"/>
            <ac:spMk id="9" creationId="{31211AF1-F536-E140-BC11-8D1E72EA65B5}"/>
          </ac:spMkLst>
        </pc:spChg>
        <pc:spChg chg="add mod">
          <ac:chgData name="Gatti, Lorenzo (UT-EEMCS)" userId="e66a04e2-a20b-4f2f-9d63-a59341e6daa0" providerId="ADAL" clId="{B541C0BC-02A9-EA4F-B810-288BA6D68D46}" dt="2021-11-10T16:56:01.065" v="2078" actId="21"/>
          <ac:spMkLst>
            <pc:docMk/>
            <pc:sldMk cId="690488725" sldId="272"/>
            <ac:spMk id="12" creationId="{49987E65-5784-FF45-8256-0AC69D37CDE9}"/>
          </ac:spMkLst>
        </pc:spChg>
        <pc:spChg chg="add mod">
          <ac:chgData name="Gatti, Lorenzo (UT-EEMCS)" userId="e66a04e2-a20b-4f2f-9d63-a59341e6daa0" providerId="ADAL" clId="{B541C0BC-02A9-EA4F-B810-288BA6D68D46}" dt="2021-11-10T16:45:34.165" v="1727" actId="114"/>
          <ac:spMkLst>
            <pc:docMk/>
            <pc:sldMk cId="690488725" sldId="272"/>
            <ac:spMk id="16" creationId="{CADDB583-0638-774D-BC9C-AD8C973ED308}"/>
          </ac:spMkLst>
        </pc:spChg>
        <pc:spChg chg="add mod">
          <ac:chgData name="Gatti, Lorenzo (UT-EEMCS)" userId="e66a04e2-a20b-4f2f-9d63-a59341e6daa0" providerId="ADAL" clId="{B541C0BC-02A9-EA4F-B810-288BA6D68D46}" dt="2021-11-10T16:16:57.563" v="1497" actId="12788"/>
          <ac:spMkLst>
            <pc:docMk/>
            <pc:sldMk cId="690488725" sldId="272"/>
            <ac:spMk id="17" creationId="{C3AB6209-AA12-4B44-97B2-BA409E97BCF6}"/>
          </ac:spMkLst>
        </pc:spChg>
        <pc:spChg chg="add mod">
          <ac:chgData name="Gatti, Lorenzo (UT-EEMCS)" userId="e66a04e2-a20b-4f2f-9d63-a59341e6daa0" providerId="ADAL" clId="{B541C0BC-02A9-EA4F-B810-288BA6D68D46}" dt="2021-11-10T16:13:03.483" v="1421" actId="20577"/>
          <ac:spMkLst>
            <pc:docMk/>
            <pc:sldMk cId="690488725" sldId="272"/>
            <ac:spMk id="18" creationId="{708C7F52-F88C-F24B-9D0A-62E452CF5636}"/>
          </ac:spMkLst>
        </pc:spChg>
        <pc:grpChg chg="add mod">
          <ac:chgData name="Gatti, Lorenzo (UT-EEMCS)" userId="e66a04e2-a20b-4f2f-9d63-a59341e6daa0" providerId="ADAL" clId="{B541C0BC-02A9-EA4F-B810-288BA6D68D46}" dt="2021-11-10T16:16:26.603" v="1495" actId="1037"/>
          <ac:grpSpMkLst>
            <pc:docMk/>
            <pc:sldMk cId="690488725" sldId="272"/>
            <ac:grpSpMk id="10" creationId="{41A896B2-2116-9147-829C-755178707BE8}"/>
          </ac:grpSpMkLst>
        </pc:grpChg>
        <pc:picChg chg="del">
          <ac:chgData name="Gatti, Lorenzo (UT-EEMCS)" userId="e66a04e2-a20b-4f2f-9d63-a59341e6daa0" providerId="ADAL" clId="{B541C0BC-02A9-EA4F-B810-288BA6D68D46}" dt="2021-11-10T16:06:17.803" v="1032" actId="478"/>
          <ac:picMkLst>
            <pc:docMk/>
            <pc:sldMk cId="690488725" sldId="272"/>
            <ac:picMk id="11" creationId="{6E9C5ECA-7BB3-3E4C-A03D-19A56C453375}"/>
          </ac:picMkLst>
        </pc:picChg>
        <pc:picChg chg="del">
          <ac:chgData name="Gatti, Lorenzo (UT-EEMCS)" userId="e66a04e2-a20b-4f2f-9d63-a59341e6daa0" providerId="ADAL" clId="{B541C0BC-02A9-EA4F-B810-288BA6D68D46}" dt="2021-11-10T16:06:14.858" v="1030" actId="478"/>
          <ac:picMkLst>
            <pc:docMk/>
            <pc:sldMk cId="690488725" sldId="272"/>
            <ac:picMk id="13" creationId="{6D2F0F58-AD2D-624E-A011-FF72278E46C5}"/>
          </ac:picMkLst>
        </pc:picChg>
        <pc:picChg chg="del">
          <ac:chgData name="Gatti, Lorenzo (UT-EEMCS)" userId="e66a04e2-a20b-4f2f-9d63-a59341e6daa0" providerId="ADAL" clId="{B541C0BC-02A9-EA4F-B810-288BA6D68D46}" dt="2021-11-10T16:06:14.858" v="1030" actId="478"/>
          <ac:picMkLst>
            <pc:docMk/>
            <pc:sldMk cId="690488725" sldId="272"/>
            <ac:picMk id="15" creationId="{66AACAF8-D8FA-C94F-ACE3-9C48586FADA7}"/>
          </ac:picMkLst>
        </pc:picChg>
        <pc:picChg chg="add mod">
          <ac:chgData name="Gatti, Lorenzo (UT-EEMCS)" userId="e66a04e2-a20b-4f2f-9d63-a59341e6daa0" providerId="ADAL" clId="{B541C0BC-02A9-EA4F-B810-288BA6D68D46}" dt="2021-11-10T16:16:57.563" v="1497" actId="12788"/>
          <ac:picMkLst>
            <pc:docMk/>
            <pc:sldMk cId="690488725" sldId="272"/>
            <ac:picMk id="1025" creationId="{2CD62D74-F067-304C-BB53-9979820AF8B7}"/>
          </ac:picMkLst>
        </pc:picChg>
        <pc:picChg chg="add mod">
          <ac:chgData name="Gatti, Lorenzo (UT-EEMCS)" userId="e66a04e2-a20b-4f2f-9d63-a59341e6daa0" providerId="ADAL" clId="{B541C0BC-02A9-EA4F-B810-288BA6D68D46}" dt="2021-11-10T16:16:57.563" v="1497" actId="12788"/>
          <ac:picMkLst>
            <pc:docMk/>
            <pc:sldMk cId="690488725" sldId="272"/>
            <ac:picMk id="1026" creationId="{6E27B87F-0A13-CE46-A9DC-BA9C49FF64CD}"/>
          </ac:picMkLst>
        </pc:picChg>
        <pc:picChg chg="add mod">
          <ac:chgData name="Gatti, Lorenzo (UT-EEMCS)" userId="e66a04e2-a20b-4f2f-9d63-a59341e6daa0" providerId="ADAL" clId="{B541C0BC-02A9-EA4F-B810-288BA6D68D46}" dt="2021-11-10T16:16:26.603" v="1495" actId="1037"/>
          <ac:picMkLst>
            <pc:docMk/>
            <pc:sldMk cId="690488725" sldId="272"/>
            <ac:picMk id="1027" creationId="{1C584D55-ACD9-B04C-B202-1D46097A52EA}"/>
          </ac:picMkLst>
        </pc:picChg>
        <pc:picChg chg="add mod">
          <ac:chgData name="Gatti, Lorenzo (UT-EEMCS)" userId="e66a04e2-a20b-4f2f-9d63-a59341e6daa0" providerId="ADAL" clId="{B541C0BC-02A9-EA4F-B810-288BA6D68D46}" dt="2021-11-10T16:16:26.603" v="1495" actId="1037"/>
          <ac:picMkLst>
            <pc:docMk/>
            <pc:sldMk cId="690488725" sldId="272"/>
            <ac:picMk id="1028" creationId="{D9321F4E-1E26-8147-ADE0-1865EDD2AA3D}"/>
          </ac:picMkLst>
        </pc:picChg>
      </pc:sldChg>
      <pc:sldChg chg="delSp modSp add mod modAnim">
        <pc:chgData name="Gatti, Lorenzo (UT-EEMCS)" userId="e66a04e2-a20b-4f2f-9d63-a59341e6daa0" providerId="ADAL" clId="{B541C0BC-02A9-EA4F-B810-288BA6D68D46}" dt="2021-11-10T16:59:47.228" v="2418" actId="20577"/>
        <pc:sldMkLst>
          <pc:docMk/>
          <pc:sldMk cId="3106642334" sldId="273"/>
        </pc:sldMkLst>
        <pc:spChg chg="del">
          <ac:chgData name="Gatti, Lorenzo (UT-EEMCS)" userId="e66a04e2-a20b-4f2f-9d63-a59341e6daa0" providerId="ADAL" clId="{B541C0BC-02A9-EA4F-B810-288BA6D68D46}" dt="2021-11-10T16:56:07.934" v="2080" actId="478"/>
          <ac:spMkLst>
            <pc:docMk/>
            <pc:sldMk cId="3106642334" sldId="273"/>
            <ac:spMk id="3" creationId="{00A6FC75-FBB6-A045-B1D5-36593087B664}"/>
          </ac:spMkLst>
        </pc:spChg>
        <pc:spChg chg="mod">
          <ac:chgData name="Gatti, Lorenzo (UT-EEMCS)" userId="e66a04e2-a20b-4f2f-9d63-a59341e6daa0" providerId="ADAL" clId="{B541C0BC-02A9-EA4F-B810-288BA6D68D46}" dt="2021-11-10T16:59:47.228" v="2418" actId="20577"/>
          <ac:spMkLst>
            <pc:docMk/>
            <pc:sldMk cId="3106642334" sldId="273"/>
            <ac:spMk id="12" creationId="{49987E65-5784-FF45-8256-0AC69D37CDE9}"/>
          </ac:spMkLst>
        </pc:spChg>
        <pc:spChg chg="del">
          <ac:chgData name="Gatti, Lorenzo (UT-EEMCS)" userId="e66a04e2-a20b-4f2f-9d63-a59341e6daa0" providerId="ADAL" clId="{B541C0BC-02A9-EA4F-B810-288BA6D68D46}" dt="2021-11-10T16:56:07.934" v="2080" actId="478"/>
          <ac:spMkLst>
            <pc:docMk/>
            <pc:sldMk cId="3106642334" sldId="273"/>
            <ac:spMk id="16" creationId="{CADDB583-0638-774D-BC9C-AD8C973ED308}"/>
          </ac:spMkLst>
        </pc:spChg>
        <pc:spChg chg="del">
          <ac:chgData name="Gatti, Lorenzo (UT-EEMCS)" userId="e66a04e2-a20b-4f2f-9d63-a59341e6daa0" providerId="ADAL" clId="{B541C0BC-02A9-EA4F-B810-288BA6D68D46}" dt="2021-11-10T16:56:07.934" v="2080" actId="478"/>
          <ac:spMkLst>
            <pc:docMk/>
            <pc:sldMk cId="3106642334" sldId="273"/>
            <ac:spMk id="17" creationId="{C3AB6209-AA12-4B44-97B2-BA409E97BCF6}"/>
          </ac:spMkLst>
        </pc:spChg>
        <pc:spChg chg="del">
          <ac:chgData name="Gatti, Lorenzo (UT-EEMCS)" userId="e66a04e2-a20b-4f2f-9d63-a59341e6daa0" providerId="ADAL" clId="{B541C0BC-02A9-EA4F-B810-288BA6D68D46}" dt="2021-11-10T16:56:07.934" v="2080" actId="478"/>
          <ac:spMkLst>
            <pc:docMk/>
            <pc:sldMk cId="3106642334" sldId="273"/>
            <ac:spMk id="18" creationId="{708C7F52-F88C-F24B-9D0A-62E452CF5636}"/>
          </ac:spMkLst>
        </pc:spChg>
        <pc:grpChg chg="del">
          <ac:chgData name="Gatti, Lorenzo (UT-EEMCS)" userId="e66a04e2-a20b-4f2f-9d63-a59341e6daa0" providerId="ADAL" clId="{B541C0BC-02A9-EA4F-B810-288BA6D68D46}" dt="2021-11-10T16:56:07.934" v="2080" actId="478"/>
          <ac:grpSpMkLst>
            <pc:docMk/>
            <pc:sldMk cId="3106642334" sldId="273"/>
            <ac:grpSpMk id="10" creationId="{41A896B2-2116-9147-829C-755178707BE8}"/>
          </ac:grpSpMkLst>
        </pc:grpChg>
        <pc:picChg chg="del">
          <ac:chgData name="Gatti, Lorenzo (UT-EEMCS)" userId="e66a04e2-a20b-4f2f-9d63-a59341e6daa0" providerId="ADAL" clId="{B541C0BC-02A9-EA4F-B810-288BA6D68D46}" dt="2021-11-10T16:56:07.934" v="2080" actId="478"/>
          <ac:picMkLst>
            <pc:docMk/>
            <pc:sldMk cId="3106642334" sldId="273"/>
            <ac:picMk id="1025" creationId="{2CD62D74-F067-304C-BB53-9979820AF8B7}"/>
          </ac:picMkLst>
        </pc:picChg>
        <pc:picChg chg="del">
          <ac:chgData name="Gatti, Lorenzo (UT-EEMCS)" userId="e66a04e2-a20b-4f2f-9d63-a59341e6daa0" providerId="ADAL" clId="{B541C0BC-02A9-EA4F-B810-288BA6D68D46}" dt="2021-11-10T16:56:07.934" v="2080" actId="478"/>
          <ac:picMkLst>
            <pc:docMk/>
            <pc:sldMk cId="3106642334" sldId="273"/>
            <ac:picMk id="1026" creationId="{6E27B87F-0A13-CE46-A9DC-BA9C49FF64CD}"/>
          </ac:picMkLst>
        </pc:picChg>
      </pc:sldChg>
    </pc:docChg>
  </pc:docChgLst>
  <pc:docChgLst>
    <pc:chgData name="Klaassen, Randy (UT-EEMCS)" userId="S::r.klaassen@utwente.nl::91feb03c-f473-4344-b452-5bac19281674" providerId="AD" clId="Web-{72ED629F-0AC8-539B-E26F-872A50E0D702}"/>
    <pc:docChg chg="modSld">
      <pc:chgData name="Klaassen, Randy (UT-EEMCS)" userId="S::r.klaassen@utwente.nl::91feb03c-f473-4344-b452-5bac19281674" providerId="AD" clId="Web-{72ED629F-0AC8-539B-E26F-872A50E0D702}" dt="2021-11-11T10:03:25.292" v="91" actId="20577"/>
      <pc:docMkLst>
        <pc:docMk/>
      </pc:docMkLst>
      <pc:sldChg chg="modSp">
        <pc:chgData name="Klaassen, Randy (UT-EEMCS)" userId="S::r.klaassen@utwente.nl::91feb03c-f473-4344-b452-5bac19281674" providerId="AD" clId="Web-{72ED629F-0AC8-539B-E26F-872A50E0D702}" dt="2021-11-11T09:56:54.522" v="8" actId="20577"/>
        <pc:sldMkLst>
          <pc:docMk/>
          <pc:sldMk cId="1711258909" sldId="256"/>
        </pc:sldMkLst>
        <pc:spChg chg="mod">
          <ac:chgData name="Klaassen, Randy (UT-EEMCS)" userId="S::r.klaassen@utwente.nl::91feb03c-f473-4344-b452-5bac19281674" providerId="AD" clId="Web-{72ED629F-0AC8-539B-E26F-872A50E0D702}" dt="2021-11-11T09:56:54.522" v="8" actId="20577"/>
          <ac:spMkLst>
            <pc:docMk/>
            <pc:sldMk cId="1711258909" sldId="256"/>
            <ac:spMk id="3" creationId="{43B1C7EF-6EEF-9D41-88A2-D6D662E5758C}"/>
          </ac:spMkLst>
        </pc:spChg>
      </pc:sldChg>
      <pc:sldChg chg="modSp">
        <pc:chgData name="Klaassen, Randy (UT-EEMCS)" userId="S::r.klaassen@utwente.nl::91feb03c-f473-4344-b452-5bac19281674" providerId="AD" clId="Web-{72ED629F-0AC8-539B-E26F-872A50E0D702}" dt="2021-11-11T10:00:38.690" v="65" actId="20577"/>
        <pc:sldMkLst>
          <pc:docMk/>
          <pc:sldMk cId="2651920631" sldId="257"/>
        </pc:sldMkLst>
        <pc:spChg chg="mod">
          <ac:chgData name="Klaassen, Randy (UT-EEMCS)" userId="S::r.klaassen@utwente.nl::91feb03c-f473-4344-b452-5bac19281674" providerId="AD" clId="Web-{72ED629F-0AC8-539B-E26F-872A50E0D702}" dt="2021-11-11T10:00:38.690" v="65" actId="20577"/>
          <ac:spMkLst>
            <pc:docMk/>
            <pc:sldMk cId="2651920631" sldId="257"/>
            <ac:spMk id="3" creationId="{312EBE95-B315-0143-B9DF-5F9F6C3950CC}"/>
          </ac:spMkLst>
        </pc:spChg>
      </pc:sldChg>
      <pc:sldChg chg="modSp">
        <pc:chgData name="Klaassen, Randy (UT-EEMCS)" userId="S::r.klaassen@utwente.nl::91feb03c-f473-4344-b452-5bac19281674" providerId="AD" clId="Web-{72ED629F-0AC8-539B-E26F-872A50E0D702}" dt="2021-11-11T09:57:02.928" v="9" actId="20577"/>
        <pc:sldMkLst>
          <pc:docMk/>
          <pc:sldMk cId="2157700103" sldId="258"/>
        </pc:sldMkLst>
        <pc:spChg chg="mod">
          <ac:chgData name="Klaassen, Randy (UT-EEMCS)" userId="S::r.klaassen@utwente.nl::91feb03c-f473-4344-b452-5bac19281674" providerId="AD" clId="Web-{72ED629F-0AC8-539B-E26F-872A50E0D702}" dt="2021-11-11T09:57:02.928" v="9" actId="20577"/>
          <ac:spMkLst>
            <pc:docMk/>
            <pc:sldMk cId="2157700103" sldId="258"/>
            <ac:spMk id="3" creationId="{DE8A4C22-49A6-754B-8006-6CC29A81C56B}"/>
          </ac:spMkLst>
        </pc:spChg>
      </pc:sldChg>
      <pc:sldChg chg="addAnim modAnim">
        <pc:chgData name="Klaassen, Randy (UT-EEMCS)" userId="S::r.klaassen@utwente.nl::91feb03c-f473-4344-b452-5bac19281674" providerId="AD" clId="Web-{72ED629F-0AC8-539B-E26F-872A50E0D702}" dt="2021-11-11T09:57:15.257" v="11"/>
        <pc:sldMkLst>
          <pc:docMk/>
          <pc:sldMk cId="2493227241" sldId="264"/>
        </pc:sldMkLst>
      </pc:sldChg>
      <pc:sldChg chg="modSp">
        <pc:chgData name="Klaassen, Randy (UT-EEMCS)" userId="S::r.klaassen@utwente.nl::91feb03c-f473-4344-b452-5bac19281674" providerId="AD" clId="Web-{72ED629F-0AC8-539B-E26F-872A50E0D702}" dt="2021-11-11T10:03:25.292" v="91" actId="20577"/>
        <pc:sldMkLst>
          <pc:docMk/>
          <pc:sldMk cId="771150775" sldId="267"/>
        </pc:sldMkLst>
        <pc:spChg chg="mod">
          <ac:chgData name="Klaassen, Randy (UT-EEMCS)" userId="S::r.klaassen@utwente.nl::91feb03c-f473-4344-b452-5bac19281674" providerId="AD" clId="Web-{72ED629F-0AC8-539B-E26F-872A50E0D702}" dt="2021-11-11T10:03:25.292" v="91" actId="20577"/>
          <ac:spMkLst>
            <pc:docMk/>
            <pc:sldMk cId="771150775" sldId="267"/>
            <ac:spMk id="3" creationId="{93F15D07-C9D5-0F4E-8269-CDFBCA7BA03D}"/>
          </ac:spMkLst>
        </pc:spChg>
      </pc:sldChg>
      <pc:sldChg chg="addSp modSp">
        <pc:chgData name="Klaassen, Randy (UT-EEMCS)" userId="S::r.klaassen@utwente.nl::91feb03c-f473-4344-b452-5bac19281674" providerId="AD" clId="Web-{72ED629F-0AC8-539B-E26F-872A50E0D702}" dt="2021-11-11T09:59:09.076" v="46" actId="1076"/>
        <pc:sldMkLst>
          <pc:docMk/>
          <pc:sldMk cId="977715427" sldId="268"/>
        </pc:sldMkLst>
        <pc:spChg chg="mod">
          <ac:chgData name="Klaassen, Randy (UT-EEMCS)" userId="S::r.klaassen@utwente.nl::91feb03c-f473-4344-b452-5bac19281674" providerId="AD" clId="Web-{72ED629F-0AC8-539B-E26F-872A50E0D702}" dt="2021-11-11T09:58:25.042" v="15" actId="20577"/>
          <ac:spMkLst>
            <pc:docMk/>
            <pc:sldMk cId="977715427" sldId="268"/>
            <ac:spMk id="9" creationId="{31211AF1-F536-E140-BC11-8D1E72EA65B5}"/>
          </ac:spMkLst>
        </pc:spChg>
        <pc:spChg chg="add mod">
          <ac:chgData name="Klaassen, Randy (UT-EEMCS)" userId="S::r.klaassen@utwente.nl::91feb03c-f473-4344-b452-5bac19281674" providerId="AD" clId="Web-{72ED629F-0AC8-539B-E26F-872A50E0D702}" dt="2021-11-11T09:59:09.076" v="46" actId="1076"/>
          <ac:spMkLst>
            <pc:docMk/>
            <pc:sldMk cId="977715427" sldId="268"/>
            <ac:spMk id="16" creationId="{D10FFDD3-07E4-4E08-AF45-64EEB03BC98F}"/>
          </ac:spMkLst>
        </pc:spChg>
      </pc:sldChg>
      <pc:sldChg chg="modSp">
        <pc:chgData name="Klaassen, Randy (UT-EEMCS)" userId="S::r.klaassen@utwente.nl::91feb03c-f473-4344-b452-5bac19281674" providerId="AD" clId="Web-{72ED629F-0AC8-539B-E26F-872A50E0D702}" dt="2021-11-11T10:00:54.065" v="67" actId="20577"/>
        <pc:sldMkLst>
          <pc:docMk/>
          <pc:sldMk cId="2889324672" sldId="269"/>
        </pc:sldMkLst>
        <pc:spChg chg="mod">
          <ac:chgData name="Klaassen, Randy (UT-EEMCS)" userId="S::r.klaassen@utwente.nl::91feb03c-f473-4344-b452-5bac19281674" providerId="AD" clId="Web-{72ED629F-0AC8-539B-E26F-872A50E0D702}" dt="2021-11-11T10:00:54.065" v="67" actId="20577"/>
          <ac:spMkLst>
            <pc:docMk/>
            <pc:sldMk cId="2889324672" sldId="269"/>
            <ac:spMk id="3" creationId="{312EBE95-B315-0143-B9DF-5F9F6C3950CC}"/>
          </ac:spMkLst>
        </pc:spChg>
      </pc:sldChg>
      <pc:sldChg chg="modSp">
        <pc:chgData name="Klaassen, Randy (UT-EEMCS)" userId="S::r.klaassen@utwente.nl::91feb03c-f473-4344-b452-5bac19281674" providerId="AD" clId="Web-{72ED629F-0AC8-539B-E26F-872A50E0D702}" dt="2021-11-11T09:58:07.354" v="14" actId="20577"/>
        <pc:sldMkLst>
          <pc:docMk/>
          <pc:sldMk cId="690488725" sldId="272"/>
        </pc:sldMkLst>
        <pc:spChg chg="mod">
          <ac:chgData name="Klaassen, Randy (UT-EEMCS)" userId="S::r.klaassen@utwente.nl::91feb03c-f473-4344-b452-5bac19281674" providerId="AD" clId="Web-{72ED629F-0AC8-539B-E26F-872A50E0D702}" dt="2021-11-11T09:58:07.354" v="14" actId="20577"/>
          <ac:spMkLst>
            <pc:docMk/>
            <pc:sldMk cId="690488725" sldId="272"/>
            <ac:spMk id="12" creationId="{49987E65-5784-FF45-8256-0AC69D37CDE9}"/>
          </ac:spMkLst>
        </pc:spChg>
      </pc:sldChg>
      <pc:sldChg chg="modSp">
        <pc:chgData name="Klaassen, Randy (UT-EEMCS)" userId="S::r.klaassen@utwente.nl::91feb03c-f473-4344-b452-5bac19281674" providerId="AD" clId="Web-{72ED629F-0AC8-539B-E26F-872A50E0D702}" dt="2021-11-11T10:00:18.423" v="59" actId="20577"/>
        <pc:sldMkLst>
          <pc:docMk/>
          <pc:sldMk cId="3106642334" sldId="273"/>
        </pc:sldMkLst>
        <pc:spChg chg="mod">
          <ac:chgData name="Klaassen, Randy (UT-EEMCS)" userId="S::r.klaassen@utwente.nl::91feb03c-f473-4344-b452-5bac19281674" providerId="AD" clId="Web-{72ED629F-0AC8-539B-E26F-872A50E0D702}" dt="2021-11-11T10:00:18.423" v="59" actId="20577"/>
          <ac:spMkLst>
            <pc:docMk/>
            <pc:sldMk cId="3106642334" sldId="273"/>
            <ac:spMk id="12" creationId="{49987E65-5784-FF45-8256-0AC69D37CDE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NL"/>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B81694-8DD3-2749-B089-4D6E55B738EB}" type="datetimeFigureOut">
              <a:rPr lang="it-NL" smtClean="0"/>
              <a:t>11/11/2021</a:t>
            </a:fld>
            <a:endParaRPr lang="it-NL"/>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NL"/>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it-NL"/>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NL"/>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6B575A-EF6F-5B4F-804D-AA6457372BE4}" type="slidenum">
              <a:rPr lang="it-NL" smtClean="0"/>
              <a:t>‹#›</a:t>
            </a:fld>
            <a:endParaRPr lang="it-NL"/>
          </a:p>
        </p:txBody>
      </p:sp>
    </p:spTree>
    <p:extLst>
      <p:ext uri="{BB962C8B-B14F-4D97-AF65-F5344CB8AC3E}">
        <p14:creationId xmlns:p14="http://schemas.microsoft.com/office/powerpoint/2010/main" val="3302374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a:t>E</a:t>
            </a:r>
            <a:r>
              <a:rPr lang="it-NL"/>
              <a:t>xample from last year to illustrate how the project progress goes: [0] First you find a problem in the domain (e.g. correctly separating trash), [1] you come up with a concept (smart bin that guides you), [2] interview other people to study the problem, how it is resolved now, and how this impacts your initial idea. [3] Then you build multiple lo-fi prototypes: [4] here you see a «smart bin» that indicates where to throw stuff with lights [5] or with a message – in addition to the text message there’s also a speaker underneat. This way you see how people would interact with your system, what problems it would have, what is the best design and what changes you still need to do, [6] and you use this info to develop a hi-fi prototype which is actually «smart», or pretends to be [7] (here you can see a phone with a camera that scans an object and automatically recognizes some types of trash using IBM Watson, and will indicate where to throw the item lighting up the inside of the correct bin). This process, the design choices, the feedback that motivated them, is all documented in the final report. As one student said last time, it’s not the destination, it’s the journey.</a:t>
            </a:r>
          </a:p>
          <a:p>
            <a:endParaRPr lang="it-NL"/>
          </a:p>
        </p:txBody>
      </p:sp>
      <p:sp>
        <p:nvSpPr>
          <p:cNvPr id="4" name="Segnaposto numero diapositiva 3"/>
          <p:cNvSpPr>
            <a:spLocks noGrp="1"/>
          </p:cNvSpPr>
          <p:nvPr>
            <p:ph type="sldNum" sz="quarter" idx="5"/>
          </p:nvPr>
        </p:nvSpPr>
        <p:spPr/>
        <p:txBody>
          <a:bodyPr/>
          <a:lstStyle/>
          <a:p>
            <a:fld id="{6C6B575A-EF6F-5B4F-804D-AA6457372BE4}" type="slidenum">
              <a:rPr lang="it-NL" smtClean="0"/>
              <a:t>5</a:t>
            </a:fld>
            <a:endParaRPr lang="it-NL"/>
          </a:p>
        </p:txBody>
      </p:sp>
    </p:spTree>
    <p:extLst>
      <p:ext uri="{BB962C8B-B14F-4D97-AF65-F5344CB8AC3E}">
        <p14:creationId xmlns:p14="http://schemas.microsoft.com/office/powerpoint/2010/main" val="2029932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NL"/>
          </a:p>
        </p:txBody>
      </p:sp>
      <p:sp>
        <p:nvSpPr>
          <p:cNvPr id="4" name="Segnaposto numero diapositiva 3"/>
          <p:cNvSpPr>
            <a:spLocks noGrp="1"/>
          </p:cNvSpPr>
          <p:nvPr>
            <p:ph type="sldNum" sz="quarter" idx="5"/>
          </p:nvPr>
        </p:nvSpPr>
        <p:spPr/>
        <p:txBody>
          <a:bodyPr/>
          <a:lstStyle/>
          <a:p>
            <a:fld id="{6C6B575A-EF6F-5B4F-804D-AA6457372BE4}" type="slidenum">
              <a:rPr lang="it-NL" smtClean="0"/>
              <a:t>6</a:t>
            </a:fld>
            <a:endParaRPr lang="it-NL"/>
          </a:p>
        </p:txBody>
      </p:sp>
    </p:spTree>
    <p:extLst>
      <p:ext uri="{BB962C8B-B14F-4D97-AF65-F5344CB8AC3E}">
        <p14:creationId xmlns:p14="http://schemas.microsoft.com/office/powerpoint/2010/main" val="2524552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NL"/>
          </a:p>
        </p:txBody>
      </p:sp>
      <p:sp>
        <p:nvSpPr>
          <p:cNvPr id="4" name="Segnaposto numero diapositiva 3"/>
          <p:cNvSpPr>
            <a:spLocks noGrp="1"/>
          </p:cNvSpPr>
          <p:nvPr>
            <p:ph type="sldNum" sz="quarter" idx="5"/>
          </p:nvPr>
        </p:nvSpPr>
        <p:spPr/>
        <p:txBody>
          <a:bodyPr/>
          <a:lstStyle/>
          <a:p>
            <a:fld id="{6C6B575A-EF6F-5B4F-804D-AA6457372BE4}" type="slidenum">
              <a:rPr lang="it-NL" smtClean="0"/>
              <a:t>8</a:t>
            </a:fld>
            <a:endParaRPr lang="it-NL"/>
          </a:p>
        </p:txBody>
      </p:sp>
    </p:spTree>
    <p:extLst>
      <p:ext uri="{BB962C8B-B14F-4D97-AF65-F5344CB8AC3E}">
        <p14:creationId xmlns:p14="http://schemas.microsoft.com/office/powerpoint/2010/main" val="440457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NL"/>
          </a:p>
        </p:txBody>
      </p:sp>
      <p:sp>
        <p:nvSpPr>
          <p:cNvPr id="4" name="Segnaposto numero diapositiva 3"/>
          <p:cNvSpPr>
            <a:spLocks noGrp="1"/>
          </p:cNvSpPr>
          <p:nvPr>
            <p:ph type="sldNum" sz="quarter" idx="5"/>
          </p:nvPr>
        </p:nvSpPr>
        <p:spPr/>
        <p:txBody>
          <a:bodyPr/>
          <a:lstStyle/>
          <a:p>
            <a:fld id="{6C6B575A-EF6F-5B4F-804D-AA6457372BE4}" type="slidenum">
              <a:rPr lang="it-NL" smtClean="0"/>
              <a:t>12</a:t>
            </a:fld>
            <a:endParaRPr lang="it-NL"/>
          </a:p>
        </p:txBody>
      </p:sp>
    </p:spTree>
    <p:extLst>
      <p:ext uri="{BB962C8B-B14F-4D97-AF65-F5344CB8AC3E}">
        <p14:creationId xmlns:p14="http://schemas.microsoft.com/office/powerpoint/2010/main" val="1572237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36769-EF8A-054C-A08C-28E4BC97736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8FBF8B-A713-EE41-9859-03E609FA6F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02D183C-8BBC-4343-81BD-83905A149AC0}"/>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5" name="Footer Placeholder 4">
            <a:extLst>
              <a:ext uri="{FF2B5EF4-FFF2-40B4-BE49-F238E27FC236}">
                <a16:creationId xmlns:a16="http://schemas.microsoft.com/office/drawing/2014/main" id="{047DC848-A5BF-BA44-87EA-DD370D3DA6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44F6A1-76EC-304E-92FA-DE54DB38AE0B}"/>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2166929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6175E-379D-BA49-AEA1-A6C019E08C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98A1371-6E60-464D-966C-2E203D7CF43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71C1DF-83DA-284E-8DBE-BBAD43DD029A}"/>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5" name="Footer Placeholder 4">
            <a:extLst>
              <a:ext uri="{FF2B5EF4-FFF2-40B4-BE49-F238E27FC236}">
                <a16:creationId xmlns:a16="http://schemas.microsoft.com/office/drawing/2014/main" id="{449FFE3E-7115-ED4D-8242-9C9CDC1E74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3A4D98-4E88-4C48-8CC4-C8CC5C686296}"/>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431804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32F143-D18E-FA42-B3E3-C703C595E7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8C3FE9-3FEA-404E-BFED-5588C20614D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882658-2010-3040-A08F-A976582CFCB8}"/>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5" name="Footer Placeholder 4">
            <a:extLst>
              <a:ext uri="{FF2B5EF4-FFF2-40B4-BE49-F238E27FC236}">
                <a16:creationId xmlns:a16="http://schemas.microsoft.com/office/drawing/2014/main" id="{D700B904-2548-6145-8A03-6FD3C7848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EAB8B-CD72-9D42-A0BA-25A3F7806364}"/>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3030627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EA3C8-5BE8-F948-B267-FE291EA5E6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83C157-1F8E-6E44-AF30-057EE149E64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74FFA9-841F-2E47-9A31-2943A2AF52DA}"/>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5" name="Footer Placeholder 4">
            <a:extLst>
              <a:ext uri="{FF2B5EF4-FFF2-40B4-BE49-F238E27FC236}">
                <a16:creationId xmlns:a16="http://schemas.microsoft.com/office/drawing/2014/main" id="{A014C439-46FA-6146-B120-306E08B888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11F3A0-7F0C-7F43-9D62-A08658168550}"/>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1588067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79652-8797-B546-A196-FFBA743B4B1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84B5B8-A2F4-704F-A144-C734A9E13F8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B970FCD-5641-D344-93E6-E682433FEA8D}"/>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5" name="Footer Placeholder 4">
            <a:extLst>
              <a:ext uri="{FF2B5EF4-FFF2-40B4-BE49-F238E27FC236}">
                <a16:creationId xmlns:a16="http://schemas.microsoft.com/office/drawing/2014/main" id="{7EAF075C-33B1-9442-A4EA-D53A556382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3E2217-A41F-A34B-88E1-F95E13715CD0}"/>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2741045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55EB6-C07F-A24A-A673-F611066B15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240631-81FA-F54B-AF5A-543EE4865BC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2AFB43-124D-7240-B88A-C1C4F672CAF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2000CA-15EE-9047-AE1F-2667C1272340}"/>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6" name="Footer Placeholder 5">
            <a:extLst>
              <a:ext uri="{FF2B5EF4-FFF2-40B4-BE49-F238E27FC236}">
                <a16:creationId xmlns:a16="http://schemas.microsoft.com/office/drawing/2014/main" id="{A8E7B582-CAA2-4746-94A1-F48575EB11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3B6E8B-6880-1C4A-B252-8A0B2C10A445}"/>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2762746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4FE2-968D-D44A-9679-E9090A3A530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A8EAA8-8E62-544A-8D49-088E8DB1DE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A709C72-861E-8040-8058-30CEADD0244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3C7BC2B-2B5F-9E40-A3EF-2E4C96CFF6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DBFFCB2-50F0-564E-9B37-658929ED994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ABD7897-0054-B54F-A11A-6C8EC62EBE96}"/>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8" name="Footer Placeholder 7">
            <a:extLst>
              <a:ext uri="{FF2B5EF4-FFF2-40B4-BE49-F238E27FC236}">
                <a16:creationId xmlns:a16="http://schemas.microsoft.com/office/drawing/2014/main" id="{640AA9E4-ADB8-8642-A20D-43F5D5C27BE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C00FA3C-B33F-1343-A9BE-5392F84EEF4B}"/>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1409232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F69CE-D82A-DD4D-B627-4D5CE8104DE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9C5E95-C171-2242-B70C-DC7C96EA0AD0}"/>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4" name="Footer Placeholder 3">
            <a:extLst>
              <a:ext uri="{FF2B5EF4-FFF2-40B4-BE49-F238E27FC236}">
                <a16:creationId xmlns:a16="http://schemas.microsoft.com/office/drawing/2014/main" id="{1D2F5EC4-ABFB-5D42-B40E-DA882BAC1F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50DF258-4CD7-AB4C-B395-49EEC5B365F3}"/>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4190754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2AB7AD-7A78-B54D-8C0E-4B4996A6677C}"/>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3" name="Footer Placeholder 2">
            <a:extLst>
              <a:ext uri="{FF2B5EF4-FFF2-40B4-BE49-F238E27FC236}">
                <a16:creationId xmlns:a16="http://schemas.microsoft.com/office/drawing/2014/main" id="{38806816-97BB-004B-96D6-4265A8D39C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013B5EE-9E5B-954B-9EAD-A05CE0C582E5}"/>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2872755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60A59-FF28-AD43-A75B-9D14892F9A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C3DEAF7-8954-7B44-9258-9C910DF1C5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BAA6192-8438-7146-BA04-00C7A5C91F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4C27212-14FB-9B48-A206-340FDCF7E438}"/>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6" name="Footer Placeholder 5">
            <a:extLst>
              <a:ext uri="{FF2B5EF4-FFF2-40B4-BE49-F238E27FC236}">
                <a16:creationId xmlns:a16="http://schemas.microsoft.com/office/drawing/2014/main" id="{32AB9CD1-AFE3-AB4D-A9CC-3E3CB89CD8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C3847F-0AB3-5542-8A08-42EC93F8D114}"/>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2034225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175EE-646A-7047-ACFB-A21EE7B0BE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722EDD-73E8-9B4A-8945-D45D608EBB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1C9E217-ED92-5440-B9D6-548C2FD302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14104B2-672C-6447-BD2F-CE9F2FB30A64}"/>
              </a:ext>
            </a:extLst>
          </p:cNvPr>
          <p:cNvSpPr>
            <a:spLocks noGrp="1"/>
          </p:cNvSpPr>
          <p:nvPr>
            <p:ph type="dt" sz="half" idx="10"/>
          </p:nvPr>
        </p:nvSpPr>
        <p:spPr/>
        <p:txBody>
          <a:bodyPr/>
          <a:lstStyle/>
          <a:p>
            <a:fld id="{C63197B6-337F-8941-9C76-4C541DB84974}" type="datetimeFigureOut">
              <a:rPr lang="en-US" smtClean="0"/>
              <a:t>11/11/2021</a:t>
            </a:fld>
            <a:endParaRPr lang="en-US"/>
          </a:p>
        </p:txBody>
      </p:sp>
      <p:sp>
        <p:nvSpPr>
          <p:cNvPr id="6" name="Footer Placeholder 5">
            <a:extLst>
              <a:ext uri="{FF2B5EF4-FFF2-40B4-BE49-F238E27FC236}">
                <a16:creationId xmlns:a16="http://schemas.microsoft.com/office/drawing/2014/main" id="{2B481EB4-5AF1-A44D-84CF-9B4A55466A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BEC8AB-4041-BD4E-A5AD-19203729B111}"/>
              </a:ext>
            </a:extLst>
          </p:cNvPr>
          <p:cNvSpPr>
            <a:spLocks noGrp="1"/>
          </p:cNvSpPr>
          <p:nvPr>
            <p:ph type="sldNum" sz="quarter" idx="12"/>
          </p:nvPr>
        </p:nvSpPr>
        <p:spPr/>
        <p:txBody>
          <a:bodyPr/>
          <a:lstStyle/>
          <a:p>
            <a:fld id="{6EA8F829-3931-0B4D-AE88-0D5F4CBCBBE0}" type="slidenum">
              <a:rPr lang="en-US" smtClean="0"/>
              <a:t>‹#›</a:t>
            </a:fld>
            <a:endParaRPr lang="en-US"/>
          </a:p>
        </p:txBody>
      </p:sp>
    </p:spTree>
    <p:extLst>
      <p:ext uri="{BB962C8B-B14F-4D97-AF65-F5344CB8AC3E}">
        <p14:creationId xmlns:p14="http://schemas.microsoft.com/office/powerpoint/2010/main" val="2690287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455E4E-C409-0F42-A871-5FCA9A75BB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07081B-0662-414B-95EE-89640E4531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C4655-EB05-3342-9483-0FB51EF980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3197B6-337F-8941-9C76-4C541DB84974}" type="datetimeFigureOut">
              <a:rPr lang="en-US" smtClean="0"/>
              <a:t>11/11/2021</a:t>
            </a:fld>
            <a:endParaRPr lang="en-US"/>
          </a:p>
        </p:txBody>
      </p:sp>
      <p:sp>
        <p:nvSpPr>
          <p:cNvPr id="5" name="Footer Placeholder 4">
            <a:extLst>
              <a:ext uri="{FF2B5EF4-FFF2-40B4-BE49-F238E27FC236}">
                <a16:creationId xmlns:a16="http://schemas.microsoft.com/office/drawing/2014/main" id="{0D4C999D-DBB4-AD44-8706-2FF2B9932B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FBA264-11D3-604C-A178-D953E89207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A8F829-3931-0B4D-AE88-0D5F4CBCBBE0}" type="slidenum">
              <a:rPr lang="en-US" smtClean="0"/>
              <a:t>‹#›</a:t>
            </a:fld>
            <a:endParaRPr lang="en-US"/>
          </a:p>
        </p:txBody>
      </p:sp>
    </p:spTree>
    <p:extLst>
      <p:ext uri="{BB962C8B-B14F-4D97-AF65-F5344CB8AC3E}">
        <p14:creationId xmlns:p14="http://schemas.microsoft.com/office/powerpoint/2010/main" val="23796832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05268-1FEA-454D-813E-4F7D1A45C770}"/>
              </a:ext>
            </a:extLst>
          </p:cNvPr>
          <p:cNvSpPr>
            <a:spLocks noGrp="1"/>
          </p:cNvSpPr>
          <p:nvPr>
            <p:ph type="ctrTitle"/>
          </p:nvPr>
        </p:nvSpPr>
        <p:spPr/>
        <p:txBody>
          <a:bodyPr/>
          <a:lstStyle/>
          <a:p>
            <a:r>
              <a:rPr lang="en-US"/>
              <a:t>HCI Design &amp; Evaluation tutorial</a:t>
            </a:r>
          </a:p>
        </p:txBody>
      </p:sp>
      <p:sp>
        <p:nvSpPr>
          <p:cNvPr id="3" name="Subtitle 2">
            <a:extLst>
              <a:ext uri="{FF2B5EF4-FFF2-40B4-BE49-F238E27FC236}">
                <a16:creationId xmlns:a16="http://schemas.microsoft.com/office/drawing/2014/main" id="{43B1C7EF-6EEF-9D41-88A2-D6D662E5758C}"/>
              </a:ext>
            </a:extLst>
          </p:cNvPr>
          <p:cNvSpPr>
            <a:spLocks noGrp="1"/>
          </p:cNvSpPr>
          <p:nvPr>
            <p:ph type="subTitle" idx="1"/>
          </p:nvPr>
        </p:nvSpPr>
        <p:spPr/>
        <p:txBody>
          <a:bodyPr vert="horz" lIns="91440" tIns="45720" rIns="91440" bIns="45720" rtlCol="0" anchor="t">
            <a:normAutofit/>
          </a:bodyPr>
          <a:lstStyle/>
          <a:p>
            <a:r>
              <a:rPr lang="en-US"/>
              <a:t>Week 1</a:t>
            </a:r>
          </a:p>
          <a:p>
            <a:r>
              <a:rPr lang="en-US">
                <a:cs typeface="Calibri"/>
              </a:rPr>
              <a:t>Group </a:t>
            </a:r>
            <a:r>
              <a:rPr lang="en-US">
                <a:highlight>
                  <a:srgbClr val="FFFF00"/>
                </a:highlight>
                <a:cs typeface="Calibri"/>
              </a:rPr>
              <a:t>XX</a:t>
            </a:r>
          </a:p>
        </p:txBody>
      </p:sp>
    </p:spTree>
    <p:extLst>
      <p:ext uri="{BB962C8B-B14F-4D97-AF65-F5344CB8AC3E}">
        <p14:creationId xmlns:p14="http://schemas.microsoft.com/office/powerpoint/2010/main" val="1711258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95362-E5CB-A144-A8BD-C77F69AE61AD}"/>
              </a:ext>
            </a:extLst>
          </p:cNvPr>
          <p:cNvSpPr>
            <a:spLocks noGrp="1"/>
          </p:cNvSpPr>
          <p:nvPr>
            <p:ph type="title"/>
          </p:nvPr>
        </p:nvSpPr>
        <p:spPr/>
        <p:txBody>
          <a:bodyPr/>
          <a:lstStyle/>
          <a:p>
            <a:r>
              <a:rPr lang="en-US"/>
              <a:t>Example </a:t>
            </a:r>
          </a:p>
        </p:txBody>
      </p:sp>
      <p:pic>
        <p:nvPicPr>
          <p:cNvPr id="5" name="Picture 4" descr="Table&#10;&#10;Description automatically generated">
            <a:extLst>
              <a:ext uri="{FF2B5EF4-FFF2-40B4-BE49-F238E27FC236}">
                <a16:creationId xmlns:a16="http://schemas.microsoft.com/office/drawing/2014/main" id="{0575D463-14A7-314E-A125-DF0B6D616258}"/>
              </a:ext>
            </a:extLst>
          </p:cNvPr>
          <p:cNvPicPr>
            <a:picLocks noChangeAspect="1"/>
          </p:cNvPicPr>
          <p:nvPr/>
        </p:nvPicPr>
        <p:blipFill>
          <a:blip r:embed="rId2"/>
          <a:stretch>
            <a:fillRect/>
          </a:stretch>
        </p:blipFill>
        <p:spPr>
          <a:xfrm>
            <a:off x="2437780" y="1412522"/>
            <a:ext cx="7316439" cy="5445478"/>
          </a:xfrm>
          <a:prstGeom prst="rect">
            <a:avLst/>
          </a:prstGeom>
        </p:spPr>
      </p:pic>
      <p:sp>
        <p:nvSpPr>
          <p:cNvPr id="6" name="TextBox 5">
            <a:extLst>
              <a:ext uri="{FF2B5EF4-FFF2-40B4-BE49-F238E27FC236}">
                <a16:creationId xmlns:a16="http://schemas.microsoft.com/office/drawing/2014/main" id="{2784C35B-8227-6F4E-967B-AE250F56A17B}"/>
              </a:ext>
            </a:extLst>
          </p:cNvPr>
          <p:cNvSpPr txBox="1"/>
          <p:nvPr/>
        </p:nvSpPr>
        <p:spPr>
          <a:xfrm>
            <a:off x="4407474" y="1825625"/>
            <a:ext cx="1001486" cy="1077218"/>
          </a:xfrm>
          <a:prstGeom prst="rect">
            <a:avLst/>
          </a:prstGeom>
          <a:noFill/>
        </p:spPr>
        <p:txBody>
          <a:bodyPr wrap="square" rtlCol="0">
            <a:spAutoFit/>
          </a:bodyPr>
          <a:lstStyle/>
          <a:p>
            <a:pPr algn="ctr"/>
            <a:r>
              <a:rPr lang="en-US" sz="1600">
                <a:solidFill>
                  <a:schemeClr val="accent1"/>
                </a:solidFill>
              </a:rPr>
              <a:t>Kids forget to turn off lights</a:t>
            </a:r>
            <a:endParaRPr lang="en-NL" sz="1600">
              <a:solidFill>
                <a:schemeClr val="accent1"/>
              </a:solidFill>
            </a:endParaRPr>
          </a:p>
        </p:txBody>
      </p:sp>
      <p:sp>
        <p:nvSpPr>
          <p:cNvPr id="7" name="TextBox 6">
            <a:extLst>
              <a:ext uri="{FF2B5EF4-FFF2-40B4-BE49-F238E27FC236}">
                <a16:creationId xmlns:a16="http://schemas.microsoft.com/office/drawing/2014/main" id="{03E2DB6B-8384-3F4C-A00F-8ECFF40F0865}"/>
              </a:ext>
            </a:extLst>
          </p:cNvPr>
          <p:cNvSpPr txBox="1"/>
          <p:nvPr/>
        </p:nvSpPr>
        <p:spPr>
          <a:xfrm>
            <a:off x="5378065" y="1825625"/>
            <a:ext cx="1149003" cy="1077218"/>
          </a:xfrm>
          <a:prstGeom prst="rect">
            <a:avLst/>
          </a:prstGeom>
          <a:noFill/>
        </p:spPr>
        <p:txBody>
          <a:bodyPr wrap="square" rtlCol="0">
            <a:spAutoFit/>
          </a:bodyPr>
          <a:lstStyle/>
          <a:p>
            <a:pPr algn="ctr"/>
            <a:r>
              <a:rPr lang="en-US" sz="1600">
                <a:solidFill>
                  <a:schemeClr val="accent1"/>
                </a:solidFill>
              </a:rPr>
              <a:t>When should I turn of the heating</a:t>
            </a:r>
            <a:endParaRPr lang="en-NL" sz="1600">
              <a:solidFill>
                <a:schemeClr val="accent1"/>
              </a:solidFill>
            </a:endParaRPr>
          </a:p>
        </p:txBody>
      </p:sp>
      <p:sp>
        <p:nvSpPr>
          <p:cNvPr id="8" name="TextBox 7">
            <a:extLst>
              <a:ext uri="{FF2B5EF4-FFF2-40B4-BE49-F238E27FC236}">
                <a16:creationId xmlns:a16="http://schemas.microsoft.com/office/drawing/2014/main" id="{34F319D3-845C-A64C-9667-7BFAF292629B}"/>
              </a:ext>
            </a:extLst>
          </p:cNvPr>
          <p:cNvSpPr txBox="1"/>
          <p:nvPr/>
        </p:nvSpPr>
        <p:spPr>
          <a:xfrm>
            <a:off x="5408960" y="3124161"/>
            <a:ext cx="1149003" cy="830997"/>
          </a:xfrm>
          <a:prstGeom prst="rect">
            <a:avLst/>
          </a:prstGeom>
          <a:noFill/>
        </p:spPr>
        <p:txBody>
          <a:bodyPr wrap="square" rtlCol="0">
            <a:spAutoFit/>
          </a:bodyPr>
          <a:lstStyle/>
          <a:p>
            <a:pPr algn="ctr"/>
            <a:r>
              <a:rPr lang="en-US" sz="1600">
                <a:solidFill>
                  <a:schemeClr val="accent1"/>
                </a:solidFill>
              </a:rPr>
              <a:t>Owner of house/</a:t>
            </a:r>
          </a:p>
          <a:p>
            <a:pPr algn="ctr"/>
            <a:r>
              <a:rPr lang="en-US" sz="1600">
                <a:solidFill>
                  <a:schemeClr val="accent1"/>
                </a:solidFill>
              </a:rPr>
              <a:t>households</a:t>
            </a:r>
            <a:endParaRPr lang="en-NL" sz="1600">
              <a:solidFill>
                <a:schemeClr val="accent1"/>
              </a:solidFill>
            </a:endParaRPr>
          </a:p>
        </p:txBody>
      </p:sp>
      <p:sp>
        <p:nvSpPr>
          <p:cNvPr id="9" name="TextBox 8">
            <a:extLst>
              <a:ext uri="{FF2B5EF4-FFF2-40B4-BE49-F238E27FC236}">
                <a16:creationId xmlns:a16="http://schemas.microsoft.com/office/drawing/2014/main" id="{4EA66C2E-11CA-9141-98FC-B844B9C21CFF}"/>
              </a:ext>
            </a:extLst>
          </p:cNvPr>
          <p:cNvSpPr txBox="1"/>
          <p:nvPr/>
        </p:nvSpPr>
        <p:spPr>
          <a:xfrm>
            <a:off x="4407474" y="3429000"/>
            <a:ext cx="1001486" cy="338554"/>
          </a:xfrm>
          <a:prstGeom prst="rect">
            <a:avLst/>
          </a:prstGeom>
          <a:noFill/>
        </p:spPr>
        <p:txBody>
          <a:bodyPr wrap="square" rtlCol="0">
            <a:spAutoFit/>
          </a:bodyPr>
          <a:lstStyle/>
          <a:p>
            <a:pPr algn="ctr"/>
            <a:r>
              <a:rPr lang="en-US" sz="1600">
                <a:solidFill>
                  <a:schemeClr val="accent1"/>
                </a:solidFill>
              </a:rPr>
              <a:t>Kids</a:t>
            </a:r>
            <a:endParaRPr lang="en-NL" sz="1600">
              <a:solidFill>
                <a:schemeClr val="accent1"/>
              </a:solidFill>
            </a:endParaRPr>
          </a:p>
        </p:txBody>
      </p:sp>
      <p:sp>
        <p:nvSpPr>
          <p:cNvPr id="10" name="TextBox 9">
            <a:extLst>
              <a:ext uri="{FF2B5EF4-FFF2-40B4-BE49-F238E27FC236}">
                <a16:creationId xmlns:a16="http://schemas.microsoft.com/office/drawing/2014/main" id="{1DCBEA01-6F00-004A-A085-14333A470D5A}"/>
              </a:ext>
            </a:extLst>
          </p:cNvPr>
          <p:cNvSpPr txBox="1"/>
          <p:nvPr/>
        </p:nvSpPr>
        <p:spPr>
          <a:xfrm>
            <a:off x="4407474" y="4266840"/>
            <a:ext cx="1001486" cy="1077218"/>
          </a:xfrm>
          <a:prstGeom prst="rect">
            <a:avLst/>
          </a:prstGeom>
          <a:noFill/>
        </p:spPr>
        <p:txBody>
          <a:bodyPr wrap="square" rtlCol="0">
            <a:spAutoFit/>
          </a:bodyPr>
          <a:lstStyle/>
          <a:p>
            <a:pPr algn="ctr"/>
            <a:r>
              <a:rPr lang="en-US" sz="1600">
                <a:solidFill>
                  <a:schemeClr val="accent1"/>
                </a:solidFill>
              </a:rPr>
              <a:t>Parents will tell/</a:t>
            </a:r>
          </a:p>
          <a:p>
            <a:pPr algn="ctr"/>
            <a:r>
              <a:rPr lang="en-US" sz="1600">
                <a:solidFill>
                  <a:schemeClr val="accent1"/>
                </a:solidFill>
              </a:rPr>
              <a:t>learning at school</a:t>
            </a:r>
            <a:endParaRPr lang="en-NL" sz="1600">
              <a:solidFill>
                <a:schemeClr val="accent1"/>
              </a:solidFill>
            </a:endParaRPr>
          </a:p>
        </p:txBody>
      </p:sp>
      <p:sp>
        <p:nvSpPr>
          <p:cNvPr id="11" name="TextBox 10">
            <a:extLst>
              <a:ext uri="{FF2B5EF4-FFF2-40B4-BE49-F238E27FC236}">
                <a16:creationId xmlns:a16="http://schemas.microsoft.com/office/drawing/2014/main" id="{5D0340C0-B8AA-2149-8F63-242E30195091}"/>
              </a:ext>
            </a:extLst>
          </p:cNvPr>
          <p:cNvSpPr txBox="1"/>
          <p:nvPr/>
        </p:nvSpPr>
        <p:spPr>
          <a:xfrm>
            <a:off x="4243387" y="5524110"/>
            <a:ext cx="1284511" cy="954107"/>
          </a:xfrm>
          <a:prstGeom prst="rect">
            <a:avLst/>
          </a:prstGeom>
          <a:noFill/>
        </p:spPr>
        <p:txBody>
          <a:bodyPr wrap="square" rtlCol="0">
            <a:spAutoFit/>
          </a:bodyPr>
          <a:lstStyle/>
          <a:p>
            <a:pPr algn="ctr"/>
            <a:r>
              <a:rPr lang="en-US" sz="1400">
                <a:solidFill>
                  <a:schemeClr val="accent1"/>
                </a:solidFill>
              </a:rPr>
              <a:t>Environmental sensors</a:t>
            </a:r>
            <a:br>
              <a:rPr lang="en-US" sz="1400">
                <a:solidFill>
                  <a:schemeClr val="accent1"/>
                </a:solidFill>
              </a:rPr>
            </a:br>
            <a:br>
              <a:rPr lang="en-US" sz="1400">
                <a:solidFill>
                  <a:schemeClr val="accent1"/>
                </a:solidFill>
              </a:rPr>
            </a:br>
            <a:endParaRPr lang="en-NL" sz="1400">
              <a:solidFill>
                <a:schemeClr val="accent1"/>
              </a:solidFill>
            </a:endParaRPr>
          </a:p>
        </p:txBody>
      </p:sp>
      <p:sp>
        <p:nvSpPr>
          <p:cNvPr id="12" name="TextBox 11">
            <a:extLst>
              <a:ext uri="{FF2B5EF4-FFF2-40B4-BE49-F238E27FC236}">
                <a16:creationId xmlns:a16="http://schemas.microsoft.com/office/drawing/2014/main" id="{D20BB579-B285-3E4B-B056-3BD9DFAE680B}"/>
              </a:ext>
            </a:extLst>
          </p:cNvPr>
          <p:cNvSpPr txBox="1"/>
          <p:nvPr/>
        </p:nvSpPr>
        <p:spPr>
          <a:xfrm>
            <a:off x="5378066" y="4293711"/>
            <a:ext cx="1149002" cy="830997"/>
          </a:xfrm>
          <a:prstGeom prst="rect">
            <a:avLst/>
          </a:prstGeom>
          <a:noFill/>
        </p:spPr>
        <p:txBody>
          <a:bodyPr wrap="square" rtlCol="0">
            <a:spAutoFit/>
          </a:bodyPr>
          <a:lstStyle/>
          <a:p>
            <a:pPr algn="ctr"/>
            <a:r>
              <a:rPr lang="en-US" sz="1600">
                <a:solidFill>
                  <a:schemeClr val="accent1"/>
                </a:solidFill>
              </a:rPr>
              <a:t>Nest thermostat</a:t>
            </a:r>
            <a:endParaRPr lang="en-NL" sz="1600">
              <a:solidFill>
                <a:schemeClr val="accent1"/>
              </a:solidFill>
            </a:endParaRPr>
          </a:p>
          <a:p>
            <a:pPr algn="ctr"/>
            <a:endParaRPr lang="en-NL" sz="1600">
              <a:solidFill>
                <a:schemeClr val="accent1"/>
              </a:solidFill>
            </a:endParaRPr>
          </a:p>
        </p:txBody>
      </p:sp>
      <p:sp>
        <p:nvSpPr>
          <p:cNvPr id="17" name="TextBox 16">
            <a:extLst>
              <a:ext uri="{FF2B5EF4-FFF2-40B4-BE49-F238E27FC236}">
                <a16:creationId xmlns:a16="http://schemas.microsoft.com/office/drawing/2014/main" id="{E8FF5C9B-0C7F-534A-81EE-E8FB4E8EB36D}"/>
              </a:ext>
            </a:extLst>
          </p:cNvPr>
          <p:cNvSpPr txBox="1"/>
          <p:nvPr/>
        </p:nvSpPr>
        <p:spPr>
          <a:xfrm>
            <a:off x="7509283" y="1733292"/>
            <a:ext cx="1001486" cy="923330"/>
          </a:xfrm>
          <a:prstGeom prst="rect">
            <a:avLst/>
          </a:prstGeom>
          <a:noFill/>
        </p:spPr>
        <p:txBody>
          <a:bodyPr wrap="square" rtlCol="0">
            <a:spAutoFit/>
          </a:bodyPr>
          <a:lstStyle/>
          <a:p>
            <a:pPr algn="ctr"/>
            <a:r>
              <a:rPr lang="en-US">
                <a:solidFill>
                  <a:schemeClr val="accent1"/>
                </a:solidFill>
              </a:rPr>
              <a:t>When to charge my car</a:t>
            </a:r>
            <a:endParaRPr lang="en-NL">
              <a:solidFill>
                <a:schemeClr val="accent1"/>
              </a:solidFill>
            </a:endParaRPr>
          </a:p>
        </p:txBody>
      </p:sp>
      <p:sp>
        <p:nvSpPr>
          <p:cNvPr id="18" name="TextBox 17">
            <a:extLst>
              <a:ext uri="{FF2B5EF4-FFF2-40B4-BE49-F238E27FC236}">
                <a16:creationId xmlns:a16="http://schemas.microsoft.com/office/drawing/2014/main" id="{85A2BD83-025B-984C-BCC9-416D169BDF85}"/>
              </a:ext>
            </a:extLst>
          </p:cNvPr>
          <p:cNvSpPr txBox="1"/>
          <p:nvPr/>
        </p:nvSpPr>
        <p:spPr>
          <a:xfrm>
            <a:off x="7559449" y="3300723"/>
            <a:ext cx="1001486" cy="584775"/>
          </a:xfrm>
          <a:prstGeom prst="rect">
            <a:avLst/>
          </a:prstGeom>
          <a:noFill/>
        </p:spPr>
        <p:txBody>
          <a:bodyPr wrap="square" rtlCol="0">
            <a:spAutoFit/>
          </a:bodyPr>
          <a:lstStyle/>
          <a:p>
            <a:pPr algn="ctr"/>
            <a:r>
              <a:rPr lang="en-US" sz="1600">
                <a:solidFill>
                  <a:schemeClr val="accent1"/>
                </a:solidFill>
              </a:rPr>
              <a:t>EV owners</a:t>
            </a:r>
            <a:endParaRPr lang="en-NL" sz="1600">
              <a:solidFill>
                <a:schemeClr val="accent1"/>
              </a:solidFill>
            </a:endParaRPr>
          </a:p>
        </p:txBody>
      </p:sp>
      <p:sp>
        <p:nvSpPr>
          <p:cNvPr id="20" name="TextBox 19">
            <a:extLst>
              <a:ext uri="{FF2B5EF4-FFF2-40B4-BE49-F238E27FC236}">
                <a16:creationId xmlns:a16="http://schemas.microsoft.com/office/drawing/2014/main" id="{6D9D4405-1EFE-154C-A558-5CB48023754F}"/>
              </a:ext>
            </a:extLst>
          </p:cNvPr>
          <p:cNvSpPr txBox="1"/>
          <p:nvPr/>
        </p:nvSpPr>
        <p:spPr>
          <a:xfrm>
            <a:off x="7559449" y="4513061"/>
            <a:ext cx="1001486" cy="830997"/>
          </a:xfrm>
          <a:prstGeom prst="rect">
            <a:avLst/>
          </a:prstGeom>
          <a:noFill/>
        </p:spPr>
        <p:txBody>
          <a:bodyPr wrap="square" rtlCol="0">
            <a:spAutoFit/>
          </a:bodyPr>
          <a:lstStyle/>
          <a:p>
            <a:pPr algn="ctr"/>
            <a:r>
              <a:rPr lang="en-US" sz="1600">
                <a:solidFill>
                  <a:schemeClr val="accent1"/>
                </a:solidFill>
              </a:rPr>
              <a:t>Energy meter of EV</a:t>
            </a:r>
            <a:endParaRPr lang="en-NL" sz="1600">
              <a:solidFill>
                <a:schemeClr val="accent1"/>
              </a:solidFill>
            </a:endParaRPr>
          </a:p>
        </p:txBody>
      </p:sp>
      <p:sp>
        <p:nvSpPr>
          <p:cNvPr id="21" name="TextBox 20">
            <a:extLst>
              <a:ext uri="{FF2B5EF4-FFF2-40B4-BE49-F238E27FC236}">
                <a16:creationId xmlns:a16="http://schemas.microsoft.com/office/drawing/2014/main" id="{5974E154-BA9B-CB45-A2C0-D77C313BDD2D}"/>
              </a:ext>
            </a:extLst>
          </p:cNvPr>
          <p:cNvSpPr txBox="1"/>
          <p:nvPr/>
        </p:nvSpPr>
        <p:spPr>
          <a:xfrm>
            <a:off x="5280972" y="5524110"/>
            <a:ext cx="1404977" cy="954107"/>
          </a:xfrm>
          <a:prstGeom prst="rect">
            <a:avLst/>
          </a:prstGeom>
          <a:noFill/>
        </p:spPr>
        <p:txBody>
          <a:bodyPr wrap="square" rtlCol="0">
            <a:spAutoFit/>
          </a:bodyPr>
          <a:lstStyle/>
          <a:p>
            <a:pPr algn="ctr"/>
            <a:r>
              <a:rPr lang="en-US" sz="1400">
                <a:solidFill>
                  <a:schemeClr val="accent1"/>
                </a:solidFill>
              </a:rPr>
              <a:t>Environmental sensors</a:t>
            </a:r>
            <a:br>
              <a:rPr lang="en-US" sz="1400">
                <a:solidFill>
                  <a:schemeClr val="accent1"/>
                </a:solidFill>
              </a:rPr>
            </a:br>
            <a:r>
              <a:rPr lang="en-US" sz="1400">
                <a:solidFill>
                  <a:schemeClr val="accent1"/>
                </a:solidFill>
              </a:rPr>
              <a:t>Self learning algorithms</a:t>
            </a:r>
            <a:endParaRPr lang="en-NL" sz="1400">
              <a:solidFill>
                <a:schemeClr val="accent1"/>
              </a:solidFill>
            </a:endParaRPr>
          </a:p>
        </p:txBody>
      </p:sp>
      <p:sp>
        <p:nvSpPr>
          <p:cNvPr id="24" name="TextBox 23">
            <a:extLst>
              <a:ext uri="{FF2B5EF4-FFF2-40B4-BE49-F238E27FC236}">
                <a16:creationId xmlns:a16="http://schemas.microsoft.com/office/drawing/2014/main" id="{211701B6-BBC3-FB41-A770-C544D2B7B7C2}"/>
              </a:ext>
            </a:extLst>
          </p:cNvPr>
          <p:cNvSpPr txBox="1"/>
          <p:nvPr/>
        </p:nvSpPr>
        <p:spPr>
          <a:xfrm>
            <a:off x="7417936" y="5679233"/>
            <a:ext cx="1284511" cy="584775"/>
          </a:xfrm>
          <a:prstGeom prst="rect">
            <a:avLst/>
          </a:prstGeom>
          <a:noFill/>
        </p:spPr>
        <p:txBody>
          <a:bodyPr wrap="square" rtlCol="0">
            <a:spAutoFit/>
          </a:bodyPr>
          <a:lstStyle/>
          <a:p>
            <a:pPr algn="ctr"/>
            <a:r>
              <a:rPr lang="en-US" sz="1600">
                <a:solidFill>
                  <a:schemeClr val="accent1"/>
                </a:solidFill>
              </a:rPr>
              <a:t>Smart power grid/agenda</a:t>
            </a:r>
            <a:endParaRPr lang="en-NL" sz="1600">
              <a:solidFill>
                <a:schemeClr val="accent1"/>
              </a:solidFill>
            </a:endParaRPr>
          </a:p>
        </p:txBody>
      </p:sp>
    </p:spTree>
    <p:extLst>
      <p:ext uri="{BB962C8B-B14F-4D97-AF65-F5344CB8AC3E}">
        <p14:creationId xmlns:p14="http://schemas.microsoft.com/office/powerpoint/2010/main" val="2146367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6EC66-C168-4D7B-B4EB-DEE86949AA87}"/>
              </a:ext>
            </a:extLst>
          </p:cNvPr>
          <p:cNvSpPr>
            <a:spLocks noGrp="1"/>
          </p:cNvSpPr>
          <p:nvPr>
            <p:ph type="title"/>
          </p:nvPr>
        </p:nvSpPr>
        <p:spPr/>
        <p:txBody>
          <a:bodyPr/>
          <a:lstStyle/>
          <a:p>
            <a:r>
              <a:rPr lang="en-US">
                <a:cs typeface="Calibri Light"/>
              </a:rPr>
              <a:t>Define your Intelligent Assistant</a:t>
            </a:r>
            <a:endParaRPr lang="en-US"/>
          </a:p>
        </p:txBody>
      </p:sp>
      <p:sp>
        <p:nvSpPr>
          <p:cNvPr id="3" name="Content Placeholder 2">
            <a:extLst>
              <a:ext uri="{FF2B5EF4-FFF2-40B4-BE49-F238E27FC236}">
                <a16:creationId xmlns:a16="http://schemas.microsoft.com/office/drawing/2014/main" id="{2FCB064A-0773-45A9-ACD8-CFEB5EE77F84}"/>
              </a:ext>
            </a:extLst>
          </p:cNvPr>
          <p:cNvSpPr>
            <a:spLocks noGrp="1"/>
          </p:cNvSpPr>
          <p:nvPr>
            <p:ph idx="1"/>
          </p:nvPr>
        </p:nvSpPr>
        <p:spPr/>
        <p:txBody>
          <a:bodyPr vert="horz" lIns="91440" tIns="45720" rIns="91440" bIns="45720" rtlCol="0" anchor="t">
            <a:normAutofit lnSpcReduction="10000"/>
          </a:bodyPr>
          <a:lstStyle/>
          <a:p>
            <a:r>
              <a:rPr lang="en-US">
                <a:cs typeface="Calibri"/>
              </a:rPr>
              <a:t>After the first hour:</a:t>
            </a:r>
          </a:p>
          <a:p>
            <a:pPr lvl="1"/>
            <a:r>
              <a:rPr lang="en-US">
                <a:cs typeface="Calibri"/>
              </a:rPr>
              <a:t>Get a coffee or tea ;)</a:t>
            </a:r>
          </a:p>
          <a:p>
            <a:pPr lvl="1"/>
            <a:r>
              <a:rPr lang="en-US"/>
              <a:t>present your findings and ideas to each other. </a:t>
            </a:r>
            <a:endParaRPr lang="en-US" sz="4000"/>
          </a:p>
          <a:p>
            <a:pPr lvl="1"/>
            <a:r>
              <a:rPr lang="en-US"/>
              <a:t>Try to make or find (new) combinations of ideas from each other. Combine the individual matrices into one final group matrix. This will be the starting point for the development of your concept of your intelligent assistant. </a:t>
            </a:r>
          </a:p>
          <a:p>
            <a:pPr marL="457200" lvl="1" indent="0">
              <a:buNone/>
            </a:pPr>
            <a:endParaRPr lang="en-US"/>
          </a:p>
          <a:p>
            <a:r>
              <a:rPr lang="en-US"/>
              <a:t>The problems in your application domain can be solved by more than one concept. By the end of this week you will need to have a top 3 of concepts for your </a:t>
            </a:r>
            <a:r>
              <a:rPr lang="en-US" b="1"/>
              <a:t>domain</a:t>
            </a:r>
            <a:r>
              <a:rPr lang="en-US"/>
              <a:t>.  Per concept present </a:t>
            </a:r>
            <a:r>
              <a:rPr lang="en-US" b="1"/>
              <a:t>one</a:t>
            </a:r>
            <a:r>
              <a:rPr lang="en-US"/>
              <a:t> problem statement, </a:t>
            </a:r>
            <a:r>
              <a:rPr lang="en-US" b="1"/>
              <a:t>one</a:t>
            </a:r>
            <a:r>
              <a:rPr lang="en-US"/>
              <a:t> target group, and at least </a:t>
            </a:r>
            <a:r>
              <a:rPr lang="en-US" b="1"/>
              <a:t>one</a:t>
            </a:r>
            <a:r>
              <a:rPr lang="en-US"/>
              <a:t> current solution.</a:t>
            </a:r>
            <a:endParaRPr lang="en-NL" sz="4000"/>
          </a:p>
        </p:txBody>
      </p:sp>
    </p:spTree>
    <p:extLst>
      <p:ext uri="{BB962C8B-B14F-4D97-AF65-F5344CB8AC3E}">
        <p14:creationId xmlns:p14="http://schemas.microsoft.com/office/powerpoint/2010/main" val="732316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50E18-9114-E646-9F38-AB8FF78FD390}"/>
              </a:ext>
            </a:extLst>
          </p:cNvPr>
          <p:cNvSpPr>
            <a:spLocks noGrp="1"/>
          </p:cNvSpPr>
          <p:nvPr>
            <p:ph type="title"/>
          </p:nvPr>
        </p:nvSpPr>
        <p:spPr/>
        <p:txBody>
          <a:bodyPr/>
          <a:lstStyle/>
          <a:p>
            <a:r>
              <a:rPr lang="en-US"/>
              <a:t>Deliverable (deadline 19-11-2021)</a:t>
            </a:r>
          </a:p>
        </p:txBody>
      </p:sp>
      <p:sp>
        <p:nvSpPr>
          <p:cNvPr id="7" name="Content Placeholder 2">
            <a:extLst>
              <a:ext uri="{FF2B5EF4-FFF2-40B4-BE49-F238E27FC236}">
                <a16:creationId xmlns:a16="http://schemas.microsoft.com/office/drawing/2014/main" id="{89DB6EA3-17A7-A941-9E63-0FCE0028447B}"/>
              </a:ext>
            </a:extLst>
          </p:cNvPr>
          <p:cNvSpPr txBox="1">
            <a:spLocks/>
          </p:cNvSpPr>
          <p:nvPr/>
        </p:nvSpPr>
        <p:spPr>
          <a:xfrm>
            <a:off x="838200" y="1825624"/>
            <a:ext cx="10515600" cy="503237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 report (including a title page, with names, group no., etc!) that includes:</a:t>
            </a:r>
          </a:p>
          <a:p>
            <a:r>
              <a:rPr lang="en-US"/>
              <a:t>The combined matrix with specific problems/challenges, target groups, current solutions and the technologies that can help or support.</a:t>
            </a:r>
          </a:p>
          <a:p>
            <a:r>
              <a:rPr lang="en-US"/>
              <a:t>Your </a:t>
            </a:r>
            <a:r>
              <a:rPr lang="en-US" b="1"/>
              <a:t>top 3 concepts </a:t>
            </a:r>
            <a:r>
              <a:rPr lang="en-US"/>
              <a:t>from the matrix; for </a:t>
            </a:r>
            <a:r>
              <a:rPr lang="en-US" b="1"/>
              <a:t>each</a:t>
            </a:r>
            <a:r>
              <a:rPr lang="en-US"/>
              <a:t> of your concepts:</a:t>
            </a:r>
          </a:p>
          <a:p>
            <a:pPr marL="971550" lvl="1" indent="-514350">
              <a:spcAft>
                <a:spcPts val="600"/>
              </a:spcAft>
              <a:buFont typeface="+mj-lt"/>
              <a:buAutoNum type="arabicPeriod"/>
            </a:pPr>
            <a:r>
              <a:rPr lang="en-US"/>
              <a:t>Reputable evidence (at least 1 article) that the problem to address is important (this refers to target application domain and/or general needs of target group) </a:t>
            </a:r>
          </a:p>
          <a:p>
            <a:pPr marL="971550" lvl="1" indent="-514350">
              <a:spcAft>
                <a:spcPts val="600"/>
              </a:spcAft>
              <a:buFont typeface="+mj-lt"/>
              <a:buAutoNum type="arabicPeriod"/>
            </a:pPr>
            <a:r>
              <a:rPr lang="en-US"/>
              <a:t>Brief explanation of the current solutions (including 1 articles) to this problem and why those solutions are lacking, or evidence that no previous solutions exist (this refers to current technology solutions)</a:t>
            </a:r>
          </a:p>
          <a:p>
            <a:pPr marL="971550" lvl="1" indent="-514350">
              <a:spcAft>
                <a:spcPts val="600"/>
              </a:spcAft>
              <a:buFont typeface="+mj-lt"/>
              <a:buAutoNum type="arabicPeriod"/>
            </a:pPr>
            <a:r>
              <a:rPr lang="en-US"/>
              <a:t>Explain how your concept will solve the problem in your domain, what technology will you need, why and how will it be applied. </a:t>
            </a:r>
          </a:p>
          <a:p>
            <a:pPr marL="971550" lvl="1" indent="-514350">
              <a:spcAft>
                <a:spcPts val="600"/>
              </a:spcAft>
              <a:buFont typeface="+mj-lt"/>
              <a:buAutoNum type="arabicPeriod"/>
            </a:pPr>
            <a:r>
              <a:rPr lang="en-US"/>
              <a:t>How this concept differs from current solutions and why those differences are valuable</a:t>
            </a:r>
          </a:p>
          <a:p>
            <a:pPr marL="971550" lvl="1" indent="-514350">
              <a:spcAft>
                <a:spcPts val="600"/>
              </a:spcAft>
              <a:buFont typeface="+mj-lt"/>
              <a:buAutoNum type="arabicPeriod"/>
            </a:pPr>
            <a:r>
              <a:rPr lang="en-US"/>
              <a:t>Potential impact of your concept in the application domain</a:t>
            </a:r>
          </a:p>
        </p:txBody>
      </p:sp>
    </p:spTree>
    <p:extLst>
      <p:ext uri="{BB962C8B-B14F-4D97-AF65-F5344CB8AC3E}">
        <p14:creationId xmlns:p14="http://schemas.microsoft.com/office/powerpoint/2010/main" val="771150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3447E-5251-C443-86B8-FBDC888CAAEF}"/>
              </a:ext>
            </a:extLst>
          </p:cNvPr>
          <p:cNvSpPr>
            <a:spLocks noGrp="1"/>
          </p:cNvSpPr>
          <p:nvPr>
            <p:ph type="title"/>
          </p:nvPr>
        </p:nvSpPr>
        <p:spPr/>
        <p:txBody>
          <a:bodyPr/>
          <a:lstStyle/>
          <a:p>
            <a:r>
              <a:rPr lang="en-US"/>
              <a:t>Articles - reminder </a:t>
            </a:r>
          </a:p>
        </p:txBody>
      </p:sp>
      <p:sp>
        <p:nvSpPr>
          <p:cNvPr id="3" name="Content Placeholder 2">
            <a:extLst>
              <a:ext uri="{FF2B5EF4-FFF2-40B4-BE49-F238E27FC236}">
                <a16:creationId xmlns:a16="http://schemas.microsoft.com/office/drawing/2014/main" id="{484A7F5F-1190-B04C-947B-4F8CD75E4B91}"/>
              </a:ext>
            </a:extLst>
          </p:cNvPr>
          <p:cNvSpPr>
            <a:spLocks noGrp="1"/>
          </p:cNvSpPr>
          <p:nvPr>
            <p:ph idx="1"/>
          </p:nvPr>
        </p:nvSpPr>
        <p:spPr/>
        <p:txBody>
          <a:bodyPr/>
          <a:lstStyle/>
          <a:p>
            <a:pPr marL="0" indent="0">
              <a:buNone/>
            </a:pPr>
            <a:r>
              <a:rPr lang="en-US"/>
              <a:t>You will need at least 10 articles (of which </a:t>
            </a:r>
            <a:r>
              <a:rPr lang="en-US" b="1"/>
              <a:t>max 5 non-academic articles</a:t>
            </a:r>
            <a:r>
              <a:rPr lang="en-US"/>
              <a:t>), i.e. at least 3 per concept.</a:t>
            </a:r>
          </a:p>
          <a:p>
            <a:endParaRPr lang="en-US"/>
          </a:p>
          <a:p>
            <a:pPr marL="0" indent="0">
              <a:buNone/>
            </a:pPr>
            <a:r>
              <a:rPr lang="en-US"/>
              <a:t>What are academic/non-academic articles, and where to find them?</a:t>
            </a:r>
          </a:p>
          <a:p>
            <a:r>
              <a:rPr lang="en-US"/>
              <a:t>Academic literature: published in scientific journals, conferences, etc.</a:t>
            </a:r>
          </a:p>
          <a:p>
            <a:pPr lvl="1"/>
            <a:r>
              <a:rPr lang="en-US"/>
              <a:t>Find them via Google Scholar, ACM Library, IEEE Library, Scopus, etc.</a:t>
            </a:r>
          </a:p>
          <a:p>
            <a:pPr lvl="1"/>
            <a:endParaRPr lang="en-US"/>
          </a:p>
          <a:p>
            <a:r>
              <a:rPr lang="en-US"/>
              <a:t>Non-academic literature</a:t>
            </a:r>
          </a:p>
          <a:p>
            <a:pPr lvl="1"/>
            <a:r>
              <a:rPr lang="en-US"/>
              <a:t>Popular science articles, news articles, etc.</a:t>
            </a:r>
          </a:p>
        </p:txBody>
      </p:sp>
    </p:spTree>
    <p:extLst>
      <p:ext uri="{BB962C8B-B14F-4D97-AF65-F5344CB8AC3E}">
        <p14:creationId xmlns:p14="http://schemas.microsoft.com/office/powerpoint/2010/main" val="9300079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09058-1389-6045-9EA8-BBE41CBEA619}"/>
              </a:ext>
            </a:extLst>
          </p:cNvPr>
          <p:cNvSpPr>
            <a:spLocks noGrp="1"/>
          </p:cNvSpPr>
          <p:nvPr>
            <p:ph type="title"/>
          </p:nvPr>
        </p:nvSpPr>
        <p:spPr/>
        <p:txBody>
          <a:bodyPr/>
          <a:lstStyle/>
          <a:p>
            <a:r>
              <a:rPr lang="en-US"/>
              <a:t>Who am I?</a:t>
            </a:r>
          </a:p>
        </p:txBody>
      </p:sp>
      <p:sp>
        <p:nvSpPr>
          <p:cNvPr id="3" name="Content Placeholder 2">
            <a:extLst>
              <a:ext uri="{FF2B5EF4-FFF2-40B4-BE49-F238E27FC236}">
                <a16:creationId xmlns:a16="http://schemas.microsoft.com/office/drawing/2014/main" id="{DE8A4C22-49A6-754B-8006-6CC29A81C56B}"/>
              </a:ext>
            </a:extLst>
          </p:cNvPr>
          <p:cNvSpPr>
            <a:spLocks noGrp="1"/>
          </p:cNvSpPr>
          <p:nvPr>
            <p:ph idx="1"/>
          </p:nvPr>
        </p:nvSpPr>
        <p:spPr/>
        <p:txBody>
          <a:bodyPr vert="horz" lIns="91440" tIns="45720" rIns="91440" bIns="45720" rtlCol="0" anchor="t">
            <a:normAutofit/>
          </a:bodyPr>
          <a:lstStyle/>
          <a:p>
            <a:r>
              <a:rPr lang="en-US">
                <a:highlight>
                  <a:srgbClr val="FFFF00"/>
                </a:highlight>
              </a:rPr>
              <a:t>&lt;Tutorial leaders and TA, </a:t>
            </a:r>
            <a:r>
              <a:rPr lang="en-US" i="1">
                <a:highlight>
                  <a:srgbClr val="FFFF00"/>
                </a:highlight>
              </a:rPr>
              <a:t>Write your own story here</a:t>
            </a:r>
            <a:r>
              <a:rPr lang="en-US">
                <a:highlight>
                  <a:srgbClr val="FFFF00"/>
                </a:highlight>
              </a:rPr>
              <a:t>&gt;</a:t>
            </a:r>
            <a:endParaRPr lang="en-US">
              <a:highlight>
                <a:srgbClr val="FFFF00"/>
              </a:highlight>
              <a:cs typeface="Calibri"/>
            </a:endParaRPr>
          </a:p>
        </p:txBody>
      </p:sp>
    </p:spTree>
    <p:extLst>
      <p:ext uri="{BB962C8B-B14F-4D97-AF65-F5344CB8AC3E}">
        <p14:creationId xmlns:p14="http://schemas.microsoft.com/office/powerpoint/2010/main" val="2157700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7DE9-721B-4A49-A8E0-F1D51AE8D8B6}"/>
              </a:ext>
            </a:extLst>
          </p:cNvPr>
          <p:cNvSpPr>
            <a:spLocks noGrp="1"/>
          </p:cNvSpPr>
          <p:nvPr>
            <p:ph type="title"/>
          </p:nvPr>
        </p:nvSpPr>
        <p:spPr/>
        <p:txBody>
          <a:bodyPr/>
          <a:lstStyle/>
          <a:p>
            <a:r>
              <a:rPr lang="en-US"/>
              <a:t>Expectation of the project</a:t>
            </a:r>
          </a:p>
        </p:txBody>
      </p:sp>
      <p:sp>
        <p:nvSpPr>
          <p:cNvPr id="5" name="Segnaposto contenuto 4">
            <a:extLst>
              <a:ext uri="{FF2B5EF4-FFF2-40B4-BE49-F238E27FC236}">
                <a16:creationId xmlns:a16="http://schemas.microsoft.com/office/drawing/2014/main" id="{D4DEEF0B-A2E4-CC42-B1E8-965514BA98E7}"/>
              </a:ext>
            </a:extLst>
          </p:cNvPr>
          <p:cNvSpPr>
            <a:spLocks noGrp="1"/>
          </p:cNvSpPr>
          <p:nvPr>
            <p:ph idx="1"/>
          </p:nvPr>
        </p:nvSpPr>
        <p:spPr/>
        <p:txBody>
          <a:bodyPr/>
          <a:lstStyle/>
          <a:p>
            <a:endParaRPr lang="it-NL"/>
          </a:p>
        </p:txBody>
      </p:sp>
      <p:sp>
        <p:nvSpPr>
          <p:cNvPr id="6" name="Content Placeholder 2">
            <a:extLst>
              <a:ext uri="{FF2B5EF4-FFF2-40B4-BE49-F238E27FC236}">
                <a16:creationId xmlns:a16="http://schemas.microsoft.com/office/drawing/2014/main" id="{B84D79FF-D118-7A49-9FD2-90D3EB2FECDA}"/>
              </a:ext>
            </a:extLst>
          </p:cNvPr>
          <p:cNvSpPr txBox="1">
            <a:spLocks/>
          </p:cNvSpPr>
          <p:nvPr/>
        </p:nvSpPr>
        <p:spPr>
          <a:xfrm>
            <a:off x="838200" y="1825624"/>
            <a:ext cx="10515600" cy="4778375"/>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Font typeface="Arial" panose="020B0604020202020204" pitchFamily="34" charset="0"/>
              <a:buNone/>
            </a:pPr>
            <a:r>
              <a:rPr lang="en-US"/>
              <a:t>What will we do/make/discuss during the tutorials of this course?</a:t>
            </a:r>
          </a:p>
          <a:p>
            <a:pPr>
              <a:spcAft>
                <a:spcPts val="600"/>
              </a:spcAft>
            </a:pPr>
            <a:r>
              <a:rPr lang="en-US"/>
              <a:t>Practice the techniques and methods from the theory course</a:t>
            </a:r>
          </a:p>
          <a:p>
            <a:r>
              <a:rPr lang="en-US"/>
              <a:t>Develop a concept of an intelligent assistant in the application domain of:</a:t>
            </a:r>
          </a:p>
          <a:p>
            <a:pPr lvl="1"/>
            <a:r>
              <a:rPr lang="en-US"/>
              <a:t>Eating (e.g. diet, dinner, cooking, …)</a:t>
            </a:r>
          </a:p>
          <a:p>
            <a:pPr lvl="1"/>
            <a:r>
              <a:rPr lang="en-US"/>
              <a:t>Skills training for sports or language</a:t>
            </a:r>
          </a:p>
          <a:p>
            <a:pPr lvl="1"/>
            <a:r>
              <a:rPr lang="en-US"/>
              <a:t>Sustainability of energy or waste</a:t>
            </a:r>
          </a:p>
          <a:p>
            <a:pPr>
              <a:spcAft>
                <a:spcPts val="600"/>
              </a:spcAft>
            </a:pPr>
            <a:r>
              <a:rPr lang="en-US"/>
              <a:t>Prototype key interactions with the intelligent assistant (!= developing the complete assistant)</a:t>
            </a:r>
          </a:p>
          <a:p>
            <a:pPr>
              <a:spcAft>
                <a:spcPts val="600"/>
              </a:spcAft>
            </a:pPr>
            <a:r>
              <a:rPr lang="en-US"/>
              <a:t>Apply knowledge and skill from AI Practice, SDKs, frameworks etc in the hifi prototype (week 6 and week 7)</a:t>
            </a:r>
            <a:endParaRPr lang="en-US">
              <a:cs typeface="Calibri"/>
            </a:endParaRPr>
          </a:p>
        </p:txBody>
      </p:sp>
    </p:spTree>
    <p:extLst>
      <p:ext uri="{BB962C8B-B14F-4D97-AF65-F5344CB8AC3E}">
        <p14:creationId xmlns:p14="http://schemas.microsoft.com/office/powerpoint/2010/main" val="2493227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0F86C27-C011-2347-BB85-DE4D7546CC3F}"/>
              </a:ext>
            </a:extLst>
          </p:cNvPr>
          <p:cNvSpPr>
            <a:spLocks noGrp="1"/>
          </p:cNvSpPr>
          <p:nvPr>
            <p:ph type="title"/>
          </p:nvPr>
        </p:nvSpPr>
        <p:spPr/>
        <p:txBody>
          <a:bodyPr>
            <a:normAutofit/>
          </a:bodyPr>
          <a:lstStyle/>
          <a:p>
            <a:r>
              <a:rPr lang="en-US" sz="4000"/>
              <a:t>Expectation of the project: assignments</a:t>
            </a:r>
            <a:endParaRPr lang="it-NL" sz="4000"/>
          </a:p>
        </p:txBody>
      </p:sp>
      <p:sp>
        <p:nvSpPr>
          <p:cNvPr id="4" name="CasellaDiTesto 3">
            <a:extLst>
              <a:ext uri="{FF2B5EF4-FFF2-40B4-BE49-F238E27FC236}">
                <a16:creationId xmlns:a16="http://schemas.microsoft.com/office/drawing/2014/main" id="{61DB9796-AE37-AE40-84CA-A48AD84EFFF9}"/>
              </a:ext>
            </a:extLst>
          </p:cNvPr>
          <p:cNvSpPr txBox="1"/>
          <p:nvPr/>
        </p:nvSpPr>
        <p:spPr>
          <a:xfrm>
            <a:off x="234778" y="2706129"/>
            <a:ext cx="3169394" cy="923330"/>
          </a:xfrm>
          <a:prstGeom prst="rect">
            <a:avLst/>
          </a:prstGeom>
          <a:noFill/>
        </p:spPr>
        <p:txBody>
          <a:bodyPr wrap="none" rtlCol="0">
            <a:spAutoFit/>
          </a:bodyPr>
          <a:lstStyle/>
          <a:p>
            <a:pPr algn="ctr"/>
            <a:r>
              <a:rPr lang="it-NL" b="1"/>
              <a:t>Assignment 1</a:t>
            </a:r>
          </a:p>
          <a:p>
            <a:pPr algn="ctr"/>
            <a:r>
              <a:rPr lang="it-NL"/>
              <a:t>Choosing your domain</a:t>
            </a:r>
          </a:p>
          <a:p>
            <a:pPr algn="ctr"/>
            <a:r>
              <a:rPr lang="it-NL"/>
              <a:t>Ideation of 3 potential concepts</a:t>
            </a:r>
          </a:p>
        </p:txBody>
      </p:sp>
      <p:sp>
        <p:nvSpPr>
          <p:cNvPr id="5" name="CasellaDiTesto 4">
            <a:extLst>
              <a:ext uri="{FF2B5EF4-FFF2-40B4-BE49-F238E27FC236}">
                <a16:creationId xmlns:a16="http://schemas.microsoft.com/office/drawing/2014/main" id="{8C858531-C946-4943-882D-A14AA32EB124}"/>
              </a:ext>
            </a:extLst>
          </p:cNvPr>
          <p:cNvSpPr txBox="1"/>
          <p:nvPr/>
        </p:nvSpPr>
        <p:spPr>
          <a:xfrm>
            <a:off x="3447679" y="2706129"/>
            <a:ext cx="4423840" cy="1200329"/>
          </a:xfrm>
          <a:prstGeom prst="rect">
            <a:avLst/>
          </a:prstGeom>
          <a:noFill/>
        </p:spPr>
        <p:txBody>
          <a:bodyPr wrap="none" rtlCol="0">
            <a:spAutoFit/>
          </a:bodyPr>
          <a:lstStyle/>
          <a:p>
            <a:pPr algn="ctr"/>
            <a:r>
              <a:rPr lang="it-NL" b="1"/>
              <a:t>Assignment 2</a:t>
            </a:r>
          </a:p>
          <a:p>
            <a:pPr algn="ctr"/>
            <a:r>
              <a:rPr lang="it-NL"/>
              <a:t>Focus on single concept</a:t>
            </a:r>
          </a:p>
          <a:p>
            <a:pPr algn="ctr"/>
            <a:r>
              <a:rPr lang="it-NL"/>
              <a:t>Imagine potential users</a:t>
            </a:r>
            <a:r>
              <a:rPr lang="en-US"/>
              <a:t>, </a:t>
            </a:r>
            <a:r>
              <a:rPr lang="it-NL"/>
              <a:t>scenarios</a:t>
            </a:r>
            <a:r>
              <a:rPr lang="en-US"/>
              <a:t> and values</a:t>
            </a:r>
            <a:endParaRPr lang="it-NL"/>
          </a:p>
          <a:p>
            <a:pPr algn="ctr"/>
            <a:r>
              <a:rPr lang="it-NL"/>
              <a:t>Create video to present your concept</a:t>
            </a:r>
          </a:p>
        </p:txBody>
      </p:sp>
      <p:sp>
        <p:nvSpPr>
          <p:cNvPr id="6" name="CasellaDiTesto 5">
            <a:extLst>
              <a:ext uri="{FF2B5EF4-FFF2-40B4-BE49-F238E27FC236}">
                <a16:creationId xmlns:a16="http://schemas.microsoft.com/office/drawing/2014/main" id="{61A4DA51-7903-4A45-A4A9-90345867DF16}"/>
              </a:ext>
            </a:extLst>
          </p:cNvPr>
          <p:cNvSpPr txBox="1"/>
          <p:nvPr/>
        </p:nvSpPr>
        <p:spPr>
          <a:xfrm>
            <a:off x="7844572" y="2706129"/>
            <a:ext cx="3849067" cy="923330"/>
          </a:xfrm>
          <a:prstGeom prst="rect">
            <a:avLst/>
          </a:prstGeom>
          <a:noFill/>
        </p:spPr>
        <p:txBody>
          <a:bodyPr wrap="none" rtlCol="0">
            <a:spAutoFit/>
          </a:bodyPr>
          <a:lstStyle/>
          <a:p>
            <a:pPr algn="ctr"/>
            <a:r>
              <a:rPr lang="it-NL" b="1"/>
              <a:t>Assignment 3</a:t>
            </a:r>
          </a:p>
          <a:p>
            <a:pPr algn="ctr"/>
            <a:r>
              <a:rPr lang="it-NL"/>
              <a:t>Interview potential users</a:t>
            </a:r>
          </a:p>
          <a:p>
            <a:pPr algn="ctr"/>
            <a:r>
              <a:rPr lang="it-NL"/>
              <a:t>Adapt concept based on the interviews</a:t>
            </a:r>
          </a:p>
        </p:txBody>
      </p:sp>
      <p:sp>
        <p:nvSpPr>
          <p:cNvPr id="7" name="CasellaDiTesto 6">
            <a:extLst>
              <a:ext uri="{FF2B5EF4-FFF2-40B4-BE49-F238E27FC236}">
                <a16:creationId xmlns:a16="http://schemas.microsoft.com/office/drawing/2014/main" id="{8C125F54-1034-B14C-92EF-EF8BA2377727}"/>
              </a:ext>
            </a:extLst>
          </p:cNvPr>
          <p:cNvSpPr txBox="1"/>
          <p:nvPr/>
        </p:nvSpPr>
        <p:spPr>
          <a:xfrm>
            <a:off x="505014" y="5552303"/>
            <a:ext cx="2628925" cy="1200329"/>
          </a:xfrm>
          <a:prstGeom prst="rect">
            <a:avLst/>
          </a:prstGeom>
          <a:noFill/>
        </p:spPr>
        <p:txBody>
          <a:bodyPr wrap="none" rtlCol="0">
            <a:spAutoFit/>
          </a:bodyPr>
          <a:lstStyle/>
          <a:p>
            <a:pPr algn="ctr"/>
            <a:r>
              <a:rPr lang="it-NL" b="1"/>
              <a:t>Assignment 4</a:t>
            </a:r>
          </a:p>
          <a:p>
            <a:pPr algn="ctr"/>
            <a:r>
              <a:rPr lang="it-NL"/>
              <a:t>Lo-fi prototype</a:t>
            </a:r>
          </a:p>
          <a:p>
            <a:pPr algn="ctr"/>
            <a:r>
              <a:rPr lang="it-NL"/>
              <a:t>Test prototype with user</a:t>
            </a:r>
          </a:p>
          <a:p>
            <a:pPr algn="ctr"/>
            <a:r>
              <a:rPr lang="it-NL"/>
              <a:t>Adapt concept/prototype</a:t>
            </a:r>
          </a:p>
        </p:txBody>
      </p:sp>
      <p:sp>
        <p:nvSpPr>
          <p:cNvPr id="8" name="CasellaDiTesto 7">
            <a:extLst>
              <a:ext uri="{FF2B5EF4-FFF2-40B4-BE49-F238E27FC236}">
                <a16:creationId xmlns:a16="http://schemas.microsoft.com/office/drawing/2014/main" id="{5E0DA59C-F719-C34C-B828-4B3271C23E7C}"/>
              </a:ext>
            </a:extLst>
          </p:cNvPr>
          <p:cNvSpPr txBox="1"/>
          <p:nvPr/>
        </p:nvSpPr>
        <p:spPr>
          <a:xfrm>
            <a:off x="4978785" y="5552303"/>
            <a:ext cx="1561646" cy="646331"/>
          </a:xfrm>
          <a:prstGeom prst="rect">
            <a:avLst/>
          </a:prstGeom>
          <a:noFill/>
        </p:spPr>
        <p:txBody>
          <a:bodyPr wrap="none" rtlCol="0">
            <a:spAutoFit/>
          </a:bodyPr>
          <a:lstStyle/>
          <a:p>
            <a:pPr algn="ctr"/>
            <a:r>
              <a:rPr lang="it-NL" b="1"/>
              <a:t>Assignment 5</a:t>
            </a:r>
          </a:p>
          <a:p>
            <a:pPr algn="ctr"/>
            <a:r>
              <a:rPr lang="it-NL"/>
              <a:t>Hi-fi prototype</a:t>
            </a:r>
          </a:p>
        </p:txBody>
      </p:sp>
      <p:sp>
        <p:nvSpPr>
          <p:cNvPr id="9" name="CasellaDiTesto 8">
            <a:extLst>
              <a:ext uri="{FF2B5EF4-FFF2-40B4-BE49-F238E27FC236}">
                <a16:creationId xmlns:a16="http://schemas.microsoft.com/office/drawing/2014/main" id="{31211AF1-F536-E140-BC11-8D1E72EA65B5}"/>
              </a:ext>
            </a:extLst>
          </p:cNvPr>
          <p:cNvSpPr txBox="1"/>
          <p:nvPr/>
        </p:nvSpPr>
        <p:spPr>
          <a:xfrm>
            <a:off x="7876455" y="5552303"/>
            <a:ext cx="3818032" cy="923330"/>
          </a:xfrm>
          <a:prstGeom prst="rect">
            <a:avLst/>
          </a:prstGeom>
          <a:noFill/>
        </p:spPr>
        <p:txBody>
          <a:bodyPr wrap="none" lIns="91440" tIns="45720" rIns="91440" bIns="45720" rtlCol="0" anchor="t">
            <a:spAutoFit/>
          </a:bodyPr>
          <a:lstStyle/>
          <a:p>
            <a:pPr algn="ctr"/>
            <a:r>
              <a:rPr lang="it-NL" b="1"/>
              <a:t>Assignment 6</a:t>
            </a:r>
          </a:p>
          <a:p>
            <a:pPr algn="ctr"/>
            <a:r>
              <a:rPr lang="it-NL" i="1"/>
              <a:t>Design </a:t>
            </a:r>
            <a:r>
              <a:rPr lang="it-NL"/>
              <a:t>a large-scale experiment to test</a:t>
            </a:r>
            <a:endParaRPr lang="it-NL">
              <a:cs typeface="Calibri"/>
            </a:endParaRPr>
          </a:p>
          <a:p>
            <a:pPr algn="ctr"/>
            <a:r>
              <a:rPr lang="en-US"/>
              <a:t>whether</a:t>
            </a:r>
            <a:r>
              <a:rPr lang="it-IT"/>
              <a:t> y</a:t>
            </a:r>
            <a:r>
              <a:rPr lang="it-NL"/>
              <a:t>our concept works*</a:t>
            </a:r>
            <a:endParaRPr lang="it-NL">
              <a:cs typeface="Calibri"/>
            </a:endParaRPr>
          </a:p>
        </p:txBody>
      </p:sp>
      <p:pic>
        <p:nvPicPr>
          <p:cNvPr id="11" name="Immagine 10">
            <a:extLst>
              <a:ext uri="{FF2B5EF4-FFF2-40B4-BE49-F238E27FC236}">
                <a16:creationId xmlns:a16="http://schemas.microsoft.com/office/drawing/2014/main" id="{6E9C5ECA-7BB3-3E4C-A03D-19A56C453375}"/>
              </a:ext>
            </a:extLst>
          </p:cNvPr>
          <p:cNvPicPr>
            <a:picLocks noChangeAspect="1"/>
          </p:cNvPicPr>
          <p:nvPr/>
        </p:nvPicPr>
        <p:blipFill>
          <a:blip r:embed="rId2"/>
          <a:stretch>
            <a:fillRect/>
          </a:stretch>
        </p:blipFill>
        <p:spPr>
          <a:xfrm>
            <a:off x="1165266" y="1397712"/>
            <a:ext cx="1308417" cy="1308417"/>
          </a:xfrm>
          <a:prstGeom prst="rect">
            <a:avLst/>
          </a:prstGeom>
        </p:spPr>
      </p:pic>
      <p:pic>
        <p:nvPicPr>
          <p:cNvPr id="13" name="Immagine 12">
            <a:extLst>
              <a:ext uri="{FF2B5EF4-FFF2-40B4-BE49-F238E27FC236}">
                <a16:creationId xmlns:a16="http://schemas.microsoft.com/office/drawing/2014/main" id="{6D2F0F58-AD2D-624E-A011-FF72278E46C5}"/>
              </a:ext>
            </a:extLst>
          </p:cNvPr>
          <p:cNvPicPr>
            <a:picLocks noChangeAspect="1"/>
          </p:cNvPicPr>
          <p:nvPr/>
        </p:nvPicPr>
        <p:blipFill>
          <a:blip r:embed="rId3"/>
          <a:stretch>
            <a:fillRect/>
          </a:stretch>
        </p:blipFill>
        <p:spPr>
          <a:xfrm>
            <a:off x="9086284" y="4153930"/>
            <a:ext cx="1398373" cy="1398373"/>
          </a:xfrm>
          <a:prstGeom prst="rect">
            <a:avLst/>
          </a:prstGeom>
        </p:spPr>
      </p:pic>
      <p:pic>
        <p:nvPicPr>
          <p:cNvPr id="15" name="Immagine 14">
            <a:extLst>
              <a:ext uri="{FF2B5EF4-FFF2-40B4-BE49-F238E27FC236}">
                <a16:creationId xmlns:a16="http://schemas.microsoft.com/office/drawing/2014/main" id="{66AACAF8-D8FA-C94F-ACE3-9C48586FADA7}"/>
              </a:ext>
            </a:extLst>
          </p:cNvPr>
          <p:cNvPicPr>
            <a:picLocks noChangeAspect="1"/>
          </p:cNvPicPr>
          <p:nvPr/>
        </p:nvPicPr>
        <p:blipFill>
          <a:blip r:embed="rId4"/>
          <a:stretch>
            <a:fillRect/>
          </a:stretch>
        </p:blipFill>
        <p:spPr>
          <a:xfrm>
            <a:off x="9069918" y="1352733"/>
            <a:ext cx="1398373" cy="1398373"/>
          </a:xfrm>
          <a:prstGeom prst="rect">
            <a:avLst/>
          </a:prstGeom>
        </p:spPr>
      </p:pic>
      <p:pic>
        <p:nvPicPr>
          <p:cNvPr id="17" name="Immagine 16">
            <a:extLst>
              <a:ext uri="{FF2B5EF4-FFF2-40B4-BE49-F238E27FC236}">
                <a16:creationId xmlns:a16="http://schemas.microsoft.com/office/drawing/2014/main" id="{EE603879-D008-D948-AAD8-E1258E8079F6}"/>
              </a:ext>
            </a:extLst>
          </p:cNvPr>
          <p:cNvPicPr>
            <a:picLocks noChangeAspect="1"/>
          </p:cNvPicPr>
          <p:nvPr/>
        </p:nvPicPr>
        <p:blipFill>
          <a:blip r:embed="rId5"/>
          <a:stretch>
            <a:fillRect/>
          </a:stretch>
        </p:blipFill>
        <p:spPr>
          <a:xfrm>
            <a:off x="4974694" y="1307756"/>
            <a:ext cx="1398373" cy="1398373"/>
          </a:xfrm>
          <a:prstGeom prst="rect">
            <a:avLst/>
          </a:prstGeom>
        </p:spPr>
      </p:pic>
      <p:pic>
        <p:nvPicPr>
          <p:cNvPr id="19" name="Immagine 18">
            <a:extLst>
              <a:ext uri="{FF2B5EF4-FFF2-40B4-BE49-F238E27FC236}">
                <a16:creationId xmlns:a16="http://schemas.microsoft.com/office/drawing/2014/main" id="{6B05ED92-9535-314D-9099-A1F92C04CFED}"/>
              </a:ext>
            </a:extLst>
          </p:cNvPr>
          <p:cNvPicPr>
            <a:picLocks noChangeAspect="1"/>
          </p:cNvPicPr>
          <p:nvPr/>
        </p:nvPicPr>
        <p:blipFill>
          <a:blip r:embed="rId6"/>
          <a:stretch>
            <a:fillRect/>
          </a:stretch>
        </p:blipFill>
        <p:spPr>
          <a:xfrm>
            <a:off x="1165266" y="4153930"/>
            <a:ext cx="1398374" cy="1398374"/>
          </a:xfrm>
          <a:prstGeom prst="rect">
            <a:avLst/>
          </a:prstGeom>
        </p:spPr>
      </p:pic>
      <p:pic>
        <p:nvPicPr>
          <p:cNvPr id="21" name="Immagine 20" descr="Immagine che contiene testo, serviziodatavola, piatto, stoviglie&#10;&#10;Descrizione generata automaticamente">
            <a:extLst>
              <a:ext uri="{FF2B5EF4-FFF2-40B4-BE49-F238E27FC236}">
                <a16:creationId xmlns:a16="http://schemas.microsoft.com/office/drawing/2014/main" id="{108FEDE7-C117-A74E-B13D-8A0BC51E9ECD}"/>
              </a:ext>
            </a:extLst>
          </p:cNvPr>
          <p:cNvPicPr>
            <a:picLocks noChangeAspect="1"/>
          </p:cNvPicPr>
          <p:nvPr/>
        </p:nvPicPr>
        <p:blipFill>
          <a:blip r:embed="rId7"/>
          <a:stretch>
            <a:fillRect/>
          </a:stretch>
        </p:blipFill>
        <p:spPr>
          <a:xfrm>
            <a:off x="5103285" y="4151870"/>
            <a:ext cx="1398374" cy="1398374"/>
          </a:xfrm>
          <a:prstGeom prst="rect">
            <a:avLst/>
          </a:prstGeom>
        </p:spPr>
      </p:pic>
      <p:sp>
        <p:nvSpPr>
          <p:cNvPr id="22" name="CasellaDiTesto 21">
            <a:extLst>
              <a:ext uri="{FF2B5EF4-FFF2-40B4-BE49-F238E27FC236}">
                <a16:creationId xmlns:a16="http://schemas.microsoft.com/office/drawing/2014/main" id="{F3C63BF2-D4EB-7D4F-B59E-2F1878E94AA3}"/>
              </a:ext>
            </a:extLst>
          </p:cNvPr>
          <p:cNvSpPr txBox="1"/>
          <p:nvPr/>
        </p:nvSpPr>
        <p:spPr>
          <a:xfrm>
            <a:off x="9724572" y="6598743"/>
            <a:ext cx="2467428" cy="307777"/>
          </a:xfrm>
          <a:prstGeom prst="rect">
            <a:avLst/>
          </a:prstGeom>
          <a:noFill/>
        </p:spPr>
        <p:txBody>
          <a:bodyPr wrap="square" rtlCol="0">
            <a:spAutoFit/>
          </a:bodyPr>
          <a:lstStyle/>
          <a:p>
            <a:pPr algn="r"/>
            <a:r>
              <a:rPr lang="it-NL" sz="1400"/>
              <a:t>Icon design by Eucalyp</a:t>
            </a:r>
          </a:p>
        </p:txBody>
      </p:sp>
      <p:sp>
        <p:nvSpPr>
          <p:cNvPr id="16" name="CasellaDiTesto 8">
            <a:extLst>
              <a:ext uri="{FF2B5EF4-FFF2-40B4-BE49-F238E27FC236}">
                <a16:creationId xmlns:a16="http://schemas.microsoft.com/office/drawing/2014/main" id="{D10FFDD3-07E4-4E08-AF45-64EEB03BC98F}"/>
              </a:ext>
            </a:extLst>
          </p:cNvPr>
          <p:cNvSpPr txBox="1"/>
          <p:nvPr/>
        </p:nvSpPr>
        <p:spPr>
          <a:xfrm>
            <a:off x="8935972" y="6384104"/>
            <a:ext cx="1803699" cy="215444"/>
          </a:xfrm>
          <a:prstGeom prst="rect">
            <a:avLst/>
          </a:prstGeom>
          <a:noFill/>
        </p:spPr>
        <p:txBody>
          <a:bodyPr wrap="none" lIns="91440" tIns="45720" rIns="91440" bIns="45720" rtlCol="0" anchor="t">
            <a:spAutoFit/>
          </a:bodyPr>
          <a:lstStyle/>
          <a:p>
            <a:pPr algn="ctr"/>
            <a:r>
              <a:rPr lang="it-NL" sz="800"/>
              <a:t>* and do a pilot test of this experiment</a:t>
            </a:r>
            <a:endParaRPr lang="en-US" sz="800">
              <a:cs typeface="Calibri"/>
            </a:endParaRPr>
          </a:p>
        </p:txBody>
      </p:sp>
    </p:spTree>
    <p:extLst>
      <p:ext uri="{BB962C8B-B14F-4D97-AF65-F5344CB8AC3E}">
        <p14:creationId xmlns:p14="http://schemas.microsoft.com/office/powerpoint/2010/main" val="977715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0F86C27-C011-2347-BB85-DE4D7546CC3F}"/>
              </a:ext>
            </a:extLst>
          </p:cNvPr>
          <p:cNvSpPr>
            <a:spLocks noGrp="1"/>
          </p:cNvSpPr>
          <p:nvPr>
            <p:ph type="title"/>
          </p:nvPr>
        </p:nvSpPr>
        <p:spPr/>
        <p:txBody>
          <a:bodyPr>
            <a:normAutofit/>
          </a:bodyPr>
          <a:lstStyle/>
          <a:p>
            <a:r>
              <a:rPr lang="en-US" sz="4000"/>
              <a:t>Expectation of the project: final report</a:t>
            </a:r>
            <a:endParaRPr lang="it-NL" sz="4000"/>
          </a:p>
        </p:txBody>
      </p:sp>
      <p:sp>
        <p:nvSpPr>
          <p:cNvPr id="12" name="Content Placeholder 2">
            <a:extLst>
              <a:ext uri="{FF2B5EF4-FFF2-40B4-BE49-F238E27FC236}">
                <a16:creationId xmlns:a16="http://schemas.microsoft.com/office/drawing/2014/main" id="{49987E65-5784-FF45-8256-0AC69D37CDE9}"/>
              </a:ext>
            </a:extLst>
          </p:cNvPr>
          <p:cNvSpPr>
            <a:spLocks noGrp="1"/>
          </p:cNvSpPr>
          <p:nvPr>
            <p:ph idx="1"/>
          </p:nvPr>
        </p:nvSpPr>
        <p:spPr>
          <a:xfrm>
            <a:off x="838200" y="1825625"/>
            <a:ext cx="10515600" cy="4351338"/>
          </a:xfrm>
        </p:spPr>
        <p:txBody>
          <a:bodyPr vert="horz" lIns="91440" tIns="45720" rIns="91440" bIns="45720" rtlCol="0" anchor="t">
            <a:normAutofit/>
          </a:bodyPr>
          <a:lstStyle/>
          <a:p>
            <a:pPr marL="0" indent="0">
              <a:buNone/>
            </a:pPr>
            <a:r>
              <a:rPr lang="en-US"/>
              <a:t>The final report </a:t>
            </a:r>
            <a:r>
              <a:rPr lang="en-US" u="sng"/>
              <a:t>tells the story of the whole process</a:t>
            </a:r>
            <a:r>
              <a:rPr lang="en-US"/>
              <a:t>, from concept ideation to hi-fi prototyping and the future experiments you designed. </a:t>
            </a:r>
            <a:endParaRPr lang="en-US">
              <a:solidFill>
                <a:srgbClr val="FF0000"/>
              </a:solidFill>
              <a:cs typeface="Calibri"/>
            </a:endParaRPr>
          </a:p>
        </p:txBody>
      </p:sp>
      <p:pic>
        <p:nvPicPr>
          <p:cNvPr id="1025" name="Picture 1" descr="page10image49704736">
            <a:extLst>
              <a:ext uri="{FF2B5EF4-FFF2-40B4-BE49-F238E27FC236}">
                <a16:creationId xmlns:a16="http://schemas.microsoft.com/office/drawing/2014/main" id="{2CD62D74-F067-304C-BB53-9979820AF8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6759" y="3685810"/>
            <a:ext cx="3198482" cy="2994376"/>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00A6FC75-FBB6-A045-B1D5-36593087B664}"/>
              </a:ext>
            </a:extLst>
          </p:cNvPr>
          <p:cNvSpPr txBox="1"/>
          <p:nvPr/>
        </p:nvSpPr>
        <p:spPr>
          <a:xfrm>
            <a:off x="179283" y="3473887"/>
            <a:ext cx="2967039" cy="923330"/>
          </a:xfrm>
          <a:prstGeom prst="rect">
            <a:avLst/>
          </a:prstGeom>
          <a:noFill/>
        </p:spPr>
        <p:txBody>
          <a:bodyPr wrap="square" rtlCol="0">
            <a:spAutoFit/>
          </a:bodyPr>
          <a:lstStyle/>
          <a:p>
            <a:r>
              <a:rPr lang="it-NL" b="1"/>
              <a:t>Idea:</a:t>
            </a:r>
            <a:r>
              <a:rPr lang="it-NL"/>
              <a:t> </a:t>
            </a:r>
          </a:p>
          <a:p>
            <a:r>
              <a:rPr lang="it-NL"/>
              <a:t>Smart bin to help </a:t>
            </a:r>
            <a:r>
              <a:rPr lang="it-IT" err="1"/>
              <a:t>p</a:t>
            </a:r>
            <a:r>
              <a:rPr lang="it-NL"/>
              <a:t>eople </a:t>
            </a:r>
            <a:r>
              <a:rPr lang="it-IT"/>
              <a:t>c</a:t>
            </a:r>
            <a:r>
              <a:rPr lang="it-NL"/>
              <a:t>orrectly separate trash</a:t>
            </a:r>
          </a:p>
        </p:txBody>
      </p:sp>
      <p:sp>
        <p:nvSpPr>
          <p:cNvPr id="16" name="CasellaDiTesto 15">
            <a:extLst>
              <a:ext uri="{FF2B5EF4-FFF2-40B4-BE49-F238E27FC236}">
                <a16:creationId xmlns:a16="http://schemas.microsoft.com/office/drawing/2014/main" id="{CADDB583-0638-774D-BC9C-AD8C973ED308}"/>
              </a:ext>
            </a:extLst>
          </p:cNvPr>
          <p:cNvSpPr txBox="1"/>
          <p:nvPr/>
        </p:nvSpPr>
        <p:spPr>
          <a:xfrm>
            <a:off x="179282" y="4663440"/>
            <a:ext cx="3304147" cy="2031325"/>
          </a:xfrm>
          <a:prstGeom prst="rect">
            <a:avLst/>
          </a:prstGeom>
          <a:noFill/>
        </p:spPr>
        <p:txBody>
          <a:bodyPr wrap="square" rtlCol="0">
            <a:spAutoFit/>
          </a:bodyPr>
          <a:lstStyle/>
          <a:p>
            <a:r>
              <a:rPr lang="en-US" b="1"/>
              <a:t>Interviews: </a:t>
            </a:r>
          </a:p>
          <a:p>
            <a:pPr marL="285750" indent="-285750">
              <a:buFont typeface="Arial" panose="020B0604020202020204" pitchFamily="34" charset="0"/>
              <a:buChar char="•"/>
            </a:pPr>
            <a:r>
              <a:rPr lang="it-NL" i="1"/>
              <a:t>How do you separate trash? </a:t>
            </a:r>
          </a:p>
          <a:p>
            <a:pPr marL="285750" indent="-285750">
              <a:buFont typeface="Arial" panose="020B0604020202020204" pitchFamily="34" charset="0"/>
              <a:buChar char="•"/>
            </a:pPr>
            <a:r>
              <a:rPr lang="it-NL" i="1"/>
              <a:t>Does it always go smoothly? </a:t>
            </a:r>
          </a:p>
          <a:p>
            <a:pPr marL="285750" indent="-285750">
              <a:buFont typeface="Arial" panose="020B0604020202020204" pitchFamily="34" charset="0"/>
              <a:buChar char="•"/>
            </a:pPr>
            <a:r>
              <a:rPr lang="it-NL" i="1"/>
              <a:t>What do you do when you don’t know where to throw something?</a:t>
            </a:r>
          </a:p>
          <a:p>
            <a:pPr marL="285750" indent="-285750">
              <a:buFont typeface="Arial" panose="020B0604020202020204" pitchFamily="34" charset="0"/>
              <a:buChar char="•"/>
            </a:pPr>
            <a:r>
              <a:rPr lang="it-NL" i="1"/>
              <a:t>…</a:t>
            </a:r>
            <a:endParaRPr lang="en-US" i="1"/>
          </a:p>
        </p:txBody>
      </p:sp>
      <p:sp>
        <p:nvSpPr>
          <p:cNvPr id="17" name="CasellaDiTesto 16">
            <a:extLst>
              <a:ext uri="{FF2B5EF4-FFF2-40B4-BE49-F238E27FC236}">
                <a16:creationId xmlns:a16="http://schemas.microsoft.com/office/drawing/2014/main" id="{C3AB6209-AA12-4B44-97B2-BA409E97BCF6}"/>
              </a:ext>
            </a:extLst>
          </p:cNvPr>
          <p:cNvSpPr txBox="1"/>
          <p:nvPr/>
        </p:nvSpPr>
        <p:spPr>
          <a:xfrm>
            <a:off x="5289690" y="3312730"/>
            <a:ext cx="1612621" cy="369332"/>
          </a:xfrm>
          <a:prstGeom prst="rect">
            <a:avLst/>
          </a:prstGeom>
          <a:noFill/>
        </p:spPr>
        <p:txBody>
          <a:bodyPr wrap="none" rtlCol="0">
            <a:spAutoFit/>
          </a:bodyPr>
          <a:lstStyle/>
          <a:p>
            <a:r>
              <a:rPr lang="en-US" b="1"/>
              <a:t>Lo-fi prototype</a:t>
            </a:r>
            <a:endParaRPr lang="en-US" i="1"/>
          </a:p>
        </p:txBody>
      </p:sp>
      <p:pic>
        <p:nvPicPr>
          <p:cNvPr id="1026" name="Picture 2" descr="page10image49704528">
            <a:extLst>
              <a:ext uri="{FF2B5EF4-FFF2-40B4-BE49-F238E27FC236}">
                <a16:creationId xmlns:a16="http://schemas.microsoft.com/office/drawing/2014/main" id="{6E27B87F-0A13-CE46-A9DC-BA9C49FF64C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743"/>
          <a:stretch/>
        </p:blipFill>
        <p:spPr bwMode="auto">
          <a:xfrm>
            <a:off x="4496759" y="3685809"/>
            <a:ext cx="3198482" cy="2994377"/>
          </a:xfrm>
          <a:prstGeom prst="rect">
            <a:avLst/>
          </a:prstGeom>
          <a:noFill/>
          <a:extLst>
            <a:ext uri="{909E8E84-426E-40DD-AFC4-6F175D3DCCD1}">
              <a14:hiddenFill xmlns:a14="http://schemas.microsoft.com/office/drawing/2010/main">
                <a:solidFill>
                  <a:srgbClr val="FFFFFF"/>
                </a:solidFill>
              </a14:hiddenFill>
            </a:ext>
          </a:extLst>
        </p:spPr>
      </p:pic>
      <p:sp>
        <p:nvSpPr>
          <p:cNvPr id="18" name="CasellaDiTesto 17">
            <a:extLst>
              <a:ext uri="{FF2B5EF4-FFF2-40B4-BE49-F238E27FC236}">
                <a16:creationId xmlns:a16="http://schemas.microsoft.com/office/drawing/2014/main" id="{708C7F52-F88C-F24B-9D0A-62E452CF5636}"/>
              </a:ext>
            </a:extLst>
          </p:cNvPr>
          <p:cNvSpPr txBox="1"/>
          <p:nvPr/>
        </p:nvSpPr>
        <p:spPr>
          <a:xfrm>
            <a:off x="9331334" y="3289221"/>
            <a:ext cx="1593385" cy="369332"/>
          </a:xfrm>
          <a:prstGeom prst="rect">
            <a:avLst/>
          </a:prstGeom>
          <a:noFill/>
        </p:spPr>
        <p:txBody>
          <a:bodyPr wrap="none" rtlCol="0">
            <a:spAutoFit/>
          </a:bodyPr>
          <a:lstStyle/>
          <a:p>
            <a:r>
              <a:rPr lang="en-US" b="1"/>
              <a:t>Hi-fi prototype</a:t>
            </a:r>
            <a:endParaRPr lang="en-US" i="1"/>
          </a:p>
        </p:txBody>
      </p:sp>
      <p:grpSp>
        <p:nvGrpSpPr>
          <p:cNvPr id="10" name="Gruppo 9">
            <a:extLst>
              <a:ext uri="{FF2B5EF4-FFF2-40B4-BE49-F238E27FC236}">
                <a16:creationId xmlns:a16="http://schemas.microsoft.com/office/drawing/2014/main" id="{41A896B2-2116-9147-829C-755178707BE8}"/>
              </a:ext>
            </a:extLst>
          </p:cNvPr>
          <p:cNvGrpSpPr/>
          <p:nvPr/>
        </p:nvGrpSpPr>
        <p:grpSpPr>
          <a:xfrm>
            <a:off x="8985016" y="3682062"/>
            <a:ext cx="2967039" cy="3210842"/>
            <a:chOff x="8858016" y="3682062"/>
            <a:chExt cx="2967039" cy="3210842"/>
          </a:xfrm>
        </p:grpSpPr>
        <p:pic>
          <p:nvPicPr>
            <p:cNvPr id="1028" name="Picture 4" descr="page13image49369360">
              <a:extLst>
                <a:ext uri="{FF2B5EF4-FFF2-40B4-BE49-F238E27FC236}">
                  <a16:creationId xmlns:a16="http://schemas.microsoft.com/office/drawing/2014/main" id="{D9321F4E-1E26-8147-ADE0-1865EDD2AA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58016" y="4667625"/>
              <a:ext cx="2967039" cy="222527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page13image49369776">
              <a:extLst>
                <a:ext uri="{FF2B5EF4-FFF2-40B4-BE49-F238E27FC236}">
                  <a16:creationId xmlns:a16="http://schemas.microsoft.com/office/drawing/2014/main" id="{1C584D55-ACD9-B04C-B202-1D46097A52E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3538"/>
            <a:stretch/>
          </p:blipFill>
          <p:spPr bwMode="auto">
            <a:xfrm>
              <a:off x="8858016" y="3682062"/>
              <a:ext cx="2967039" cy="1701504"/>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9048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0F86C27-C011-2347-BB85-DE4D7546CC3F}"/>
              </a:ext>
            </a:extLst>
          </p:cNvPr>
          <p:cNvSpPr>
            <a:spLocks noGrp="1"/>
          </p:cNvSpPr>
          <p:nvPr>
            <p:ph type="title"/>
          </p:nvPr>
        </p:nvSpPr>
        <p:spPr/>
        <p:txBody>
          <a:bodyPr>
            <a:normAutofit/>
          </a:bodyPr>
          <a:lstStyle/>
          <a:p>
            <a:r>
              <a:rPr lang="en-US" sz="4000"/>
              <a:t>Expectation of the project: final report</a:t>
            </a:r>
            <a:endParaRPr lang="it-NL" sz="4000"/>
          </a:p>
        </p:txBody>
      </p:sp>
      <p:sp>
        <p:nvSpPr>
          <p:cNvPr id="12" name="Content Placeholder 2">
            <a:extLst>
              <a:ext uri="{FF2B5EF4-FFF2-40B4-BE49-F238E27FC236}">
                <a16:creationId xmlns:a16="http://schemas.microsoft.com/office/drawing/2014/main" id="{49987E65-5784-FF45-8256-0AC69D37CDE9}"/>
              </a:ext>
            </a:extLst>
          </p:cNvPr>
          <p:cNvSpPr>
            <a:spLocks noGrp="1"/>
          </p:cNvSpPr>
          <p:nvPr>
            <p:ph idx="1"/>
          </p:nvPr>
        </p:nvSpPr>
        <p:spPr>
          <a:xfrm>
            <a:off x="838200" y="1825625"/>
            <a:ext cx="10515600" cy="4351338"/>
          </a:xfrm>
        </p:spPr>
        <p:txBody>
          <a:bodyPr vert="horz" lIns="91440" tIns="45720" rIns="91440" bIns="45720" rtlCol="0" anchor="t">
            <a:normAutofit/>
          </a:bodyPr>
          <a:lstStyle/>
          <a:p>
            <a:pPr marL="0" indent="0">
              <a:spcAft>
                <a:spcPts val="1200"/>
              </a:spcAft>
              <a:buNone/>
            </a:pPr>
            <a:r>
              <a:rPr lang="en-US"/>
              <a:t>The final report </a:t>
            </a:r>
            <a:r>
              <a:rPr lang="en-US" u="sng"/>
              <a:t>tells the story of the whole process</a:t>
            </a:r>
            <a:r>
              <a:rPr lang="en-US"/>
              <a:t>, from concept ideation to hi-fi prototyping and the future experiments you designed. </a:t>
            </a:r>
          </a:p>
          <a:p>
            <a:pPr marL="0" indent="0">
              <a:spcAft>
                <a:spcPts val="1200"/>
              </a:spcAft>
              <a:buNone/>
            </a:pPr>
            <a:r>
              <a:rPr lang="en-US">
                <a:cs typeface="Calibri"/>
              </a:rPr>
              <a:t>The report is </a:t>
            </a:r>
            <a:r>
              <a:rPr lang="en-US" b="1">
                <a:cs typeface="Calibri"/>
              </a:rPr>
              <a:t>heavily</a:t>
            </a:r>
            <a:r>
              <a:rPr lang="en-US">
                <a:cs typeface="Calibri"/>
              </a:rPr>
              <a:t> based on your weekly assignments and on the </a:t>
            </a:r>
            <a:r>
              <a:rPr lang="en-US" i="1">
                <a:cs typeface="Calibri"/>
              </a:rPr>
              <a:t>formative </a:t>
            </a:r>
            <a:r>
              <a:rPr lang="en-US">
                <a:cs typeface="Calibri"/>
              </a:rPr>
              <a:t>feedback you received on them. </a:t>
            </a:r>
          </a:p>
          <a:p>
            <a:pPr marL="0" indent="0">
              <a:spcAft>
                <a:spcPts val="1200"/>
              </a:spcAft>
              <a:buNone/>
            </a:pPr>
            <a:r>
              <a:rPr lang="en-US">
                <a:cs typeface="Calibri"/>
              </a:rPr>
              <a:t>Only the final report is graded. </a:t>
            </a:r>
            <a:r>
              <a:rPr lang="en-US" i="1">
                <a:cs typeface="Calibri"/>
              </a:rPr>
              <a:t>Formative</a:t>
            </a:r>
            <a:r>
              <a:rPr lang="en-US">
                <a:cs typeface="Calibri"/>
              </a:rPr>
              <a:t> feedback on the assignments is there to improve your story and project. A clear and well-written assignment will get more informative and useful feedback, resulting in a better final report (and saves you time to write the final report)</a:t>
            </a:r>
          </a:p>
        </p:txBody>
      </p:sp>
    </p:spTree>
    <p:extLst>
      <p:ext uri="{BB962C8B-B14F-4D97-AF65-F5344CB8AC3E}">
        <p14:creationId xmlns:p14="http://schemas.microsoft.com/office/powerpoint/2010/main" val="3106642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95362-E5CB-A144-A8BD-C77F69AE61AD}"/>
              </a:ext>
            </a:extLst>
          </p:cNvPr>
          <p:cNvSpPr>
            <a:spLocks noGrp="1"/>
          </p:cNvSpPr>
          <p:nvPr>
            <p:ph type="title"/>
          </p:nvPr>
        </p:nvSpPr>
        <p:spPr/>
        <p:txBody>
          <a:bodyPr/>
          <a:lstStyle/>
          <a:p>
            <a:r>
              <a:rPr lang="en-US"/>
              <a:t>Overview of this week</a:t>
            </a:r>
          </a:p>
        </p:txBody>
      </p:sp>
      <p:sp>
        <p:nvSpPr>
          <p:cNvPr id="3" name="Content Placeholder 2">
            <a:extLst>
              <a:ext uri="{FF2B5EF4-FFF2-40B4-BE49-F238E27FC236}">
                <a16:creationId xmlns:a16="http://schemas.microsoft.com/office/drawing/2014/main" id="{312EBE95-B315-0143-B9DF-5F9F6C3950CC}"/>
              </a:ext>
            </a:extLst>
          </p:cNvPr>
          <p:cNvSpPr>
            <a:spLocks noGrp="1"/>
          </p:cNvSpPr>
          <p:nvPr>
            <p:ph idx="1"/>
          </p:nvPr>
        </p:nvSpPr>
        <p:spPr/>
        <p:txBody>
          <a:bodyPr vert="horz" lIns="91440" tIns="45720" rIns="91440" bIns="45720" rtlCol="0" anchor="t">
            <a:normAutofit/>
          </a:bodyPr>
          <a:lstStyle/>
          <a:p>
            <a:pPr marL="0" indent="0">
              <a:buNone/>
            </a:pPr>
            <a:r>
              <a:rPr lang="en-US">
                <a:ea typeface="+mn-lt"/>
                <a:cs typeface="+mn-lt"/>
              </a:rPr>
              <a:t>The goal of this assignment is to come up with possible concepts for your “Intelligent Assistant”. You will start by brainstorming and looking at different perspectives.</a:t>
            </a:r>
          </a:p>
          <a:p>
            <a:pPr marL="0" indent="0">
              <a:buNone/>
            </a:pPr>
            <a:endParaRPr lang="en-US">
              <a:ea typeface="+mn-lt"/>
              <a:cs typeface="+mn-lt"/>
            </a:endParaRPr>
          </a:p>
          <a:p>
            <a:pPr marL="0" indent="0">
              <a:buNone/>
            </a:pPr>
            <a:r>
              <a:rPr lang="en-US">
                <a:ea typeface="+mn-lt"/>
                <a:cs typeface="+mn-lt"/>
              </a:rPr>
              <a:t>The first 15 minutes of this tutorial:</a:t>
            </a:r>
          </a:p>
          <a:p>
            <a:pPr marL="457200" lvl="1" indent="0">
              <a:buNone/>
            </a:pPr>
            <a:endParaRPr lang="en-US">
              <a:ea typeface="+mn-lt"/>
              <a:cs typeface="+mn-lt"/>
            </a:endParaRPr>
          </a:p>
          <a:p>
            <a:pPr marL="0" indent="0">
              <a:buNone/>
            </a:pPr>
            <a:r>
              <a:rPr lang="en-US"/>
              <a:t>Agree on the application domain as a group. Select from:</a:t>
            </a:r>
            <a:endParaRPr lang="en-US">
              <a:cs typeface="Calibri" panose="020F0502020204030204"/>
            </a:endParaRPr>
          </a:p>
          <a:p>
            <a:pPr lvl="1"/>
            <a:r>
              <a:rPr lang="en-US"/>
              <a:t>Eating (e.g. diet, dinner, cooking, …)</a:t>
            </a:r>
            <a:endParaRPr lang="en-US">
              <a:cs typeface="Calibri"/>
            </a:endParaRPr>
          </a:p>
          <a:p>
            <a:pPr lvl="1"/>
            <a:r>
              <a:rPr lang="en-US"/>
              <a:t>Skills training for sports or language</a:t>
            </a:r>
            <a:endParaRPr lang="en-US">
              <a:cs typeface="Calibri"/>
            </a:endParaRPr>
          </a:p>
          <a:p>
            <a:pPr lvl="1"/>
            <a:r>
              <a:rPr lang="en-US"/>
              <a:t>Sustainability of energy or waste</a:t>
            </a:r>
            <a:endParaRPr lang="en-US">
              <a:cs typeface="Calibri"/>
            </a:endParaRPr>
          </a:p>
          <a:p>
            <a:pPr>
              <a:buFont typeface="Arial"/>
              <a:buChar char="•"/>
            </a:pPr>
            <a:endParaRPr lang="en-US">
              <a:ea typeface="+mn-lt"/>
              <a:cs typeface="+mn-lt"/>
            </a:endParaRPr>
          </a:p>
          <a:p>
            <a:pPr>
              <a:buFont typeface="Arial"/>
              <a:buChar char="•"/>
            </a:pPr>
            <a:endParaRPr lang="en-US"/>
          </a:p>
          <a:p>
            <a:pPr>
              <a:buFont typeface="Arial"/>
              <a:buChar char="•"/>
            </a:pPr>
            <a:endParaRPr lang="en-US">
              <a:cs typeface="Calibri"/>
            </a:endParaRPr>
          </a:p>
          <a:p>
            <a:pPr marL="0" indent="0">
              <a:buNone/>
            </a:pPr>
            <a:endParaRPr lang="en-US">
              <a:cs typeface="Calibri"/>
            </a:endParaRPr>
          </a:p>
          <a:p>
            <a:pPr marL="0" indent="0">
              <a:buNone/>
            </a:pPr>
            <a:endParaRPr lang="en-US"/>
          </a:p>
          <a:p>
            <a:endParaRPr lang="en-US"/>
          </a:p>
        </p:txBody>
      </p:sp>
    </p:spTree>
    <p:extLst>
      <p:ext uri="{BB962C8B-B14F-4D97-AF65-F5344CB8AC3E}">
        <p14:creationId xmlns:p14="http://schemas.microsoft.com/office/powerpoint/2010/main" val="2651920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95362-E5CB-A144-A8BD-C77F69AE61AD}"/>
              </a:ext>
            </a:extLst>
          </p:cNvPr>
          <p:cNvSpPr>
            <a:spLocks noGrp="1"/>
          </p:cNvSpPr>
          <p:nvPr>
            <p:ph type="title"/>
          </p:nvPr>
        </p:nvSpPr>
        <p:spPr/>
        <p:txBody>
          <a:bodyPr/>
          <a:lstStyle/>
          <a:p>
            <a:r>
              <a:rPr lang="en-US"/>
              <a:t>Overview of this week</a:t>
            </a:r>
          </a:p>
        </p:txBody>
      </p:sp>
      <p:sp>
        <p:nvSpPr>
          <p:cNvPr id="3" name="Content Placeholder 2">
            <a:extLst>
              <a:ext uri="{FF2B5EF4-FFF2-40B4-BE49-F238E27FC236}">
                <a16:creationId xmlns:a16="http://schemas.microsoft.com/office/drawing/2014/main" id="{312EBE95-B315-0143-B9DF-5F9F6C3950CC}"/>
              </a:ext>
            </a:extLst>
          </p:cNvPr>
          <p:cNvSpPr>
            <a:spLocks noGrp="1"/>
          </p:cNvSpPr>
          <p:nvPr>
            <p:ph idx="1"/>
          </p:nvPr>
        </p:nvSpPr>
        <p:spPr>
          <a:xfrm>
            <a:off x="838199" y="1825624"/>
            <a:ext cx="10802257" cy="5032375"/>
          </a:xfrm>
        </p:spPr>
        <p:txBody>
          <a:bodyPr vert="horz" lIns="91440" tIns="45720" rIns="91440" bIns="45720" rtlCol="0" anchor="t">
            <a:normAutofit/>
          </a:bodyPr>
          <a:lstStyle/>
          <a:p>
            <a:pPr marL="0" indent="0">
              <a:buNone/>
            </a:pPr>
            <a:r>
              <a:rPr lang="en-US">
                <a:ea typeface="+mn-lt"/>
                <a:cs typeface="+mn-lt"/>
              </a:rPr>
              <a:t>In the next hour, each member (</a:t>
            </a:r>
            <a:r>
              <a:rPr lang="en-US" b="1">
                <a:ea typeface="+mn-lt"/>
                <a:cs typeface="+mn-lt"/>
              </a:rPr>
              <a:t>individual</a:t>
            </a:r>
            <a:r>
              <a:rPr lang="en-US">
                <a:ea typeface="+mn-lt"/>
                <a:cs typeface="+mn-lt"/>
              </a:rPr>
              <a:t>) of the group will think and find articles about these questions:</a:t>
            </a:r>
          </a:p>
          <a:p>
            <a:pPr lvl="0"/>
            <a:r>
              <a:rPr lang="en-US"/>
              <a:t>What is your </a:t>
            </a:r>
            <a:r>
              <a:rPr lang="en-US" b="1"/>
              <a:t>application domain</a:t>
            </a:r>
            <a:r>
              <a:rPr lang="en-US"/>
              <a:t> about? And what </a:t>
            </a:r>
            <a:r>
              <a:rPr lang="en-US" b="1"/>
              <a:t>problems and challenges </a:t>
            </a:r>
            <a:r>
              <a:rPr lang="en-US"/>
              <a:t>exist within this domain? Formulate your </a:t>
            </a:r>
            <a:r>
              <a:rPr lang="en-US" b="1"/>
              <a:t>problem statement</a:t>
            </a:r>
            <a:r>
              <a:rPr lang="en-US"/>
              <a:t>.</a:t>
            </a:r>
            <a:endParaRPr lang="en-NL"/>
          </a:p>
          <a:p>
            <a:pPr lvl="0"/>
            <a:r>
              <a:rPr lang="en-US"/>
              <a:t>Who will be your </a:t>
            </a:r>
            <a:r>
              <a:rPr lang="en-US" b="1"/>
              <a:t>target group</a:t>
            </a:r>
            <a:r>
              <a:rPr lang="en-US"/>
              <a:t>?</a:t>
            </a:r>
            <a:endParaRPr lang="en-NL"/>
          </a:p>
          <a:p>
            <a:pPr lvl="0"/>
            <a:r>
              <a:rPr lang="en-US"/>
              <a:t>What are the </a:t>
            </a:r>
            <a:r>
              <a:rPr lang="en-US" b="1"/>
              <a:t>current solutions </a:t>
            </a:r>
            <a:r>
              <a:rPr lang="en-US"/>
              <a:t>to solve the problem? What are the </a:t>
            </a:r>
            <a:r>
              <a:rPr lang="en-US" b="1"/>
              <a:t>advantages</a:t>
            </a:r>
            <a:r>
              <a:rPr lang="en-US"/>
              <a:t> and </a:t>
            </a:r>
            <a:r>
              <a:rPr lang="en-US" b="1"/>
              <a:t>disadvantages</a:t>
            </a:r>
            <a:r>
              <a:rPr lang="en-US"/>
              <a:t> of the current solutions?</a:t>
            </a:r>
            <a:endParaRPr lang="en-NL"/>
          </a:p>
          <a:p>
            <a:pPr lvl="0"/>
            <a:r>
              <a:rPr lang="en-US"/>
              <a:t>What type of </a:t>
            </a:r>
            <a:r>
              <a:rPr lang="en-US" b="1"/>
              <a:t>technologies</a:t>
            </a:r>
            <a:r>
              <a:rPr lang="en-US"/>
              <a:t> can help to solve the problems or challenges in a better or smarter way (explain how)? Think about how to detect behavior and how to present feedback.</a:t>
            </a:r>
            <a:endParaRPr lang="en-US">
              <a:cs typeface="Calibri"/>
            </a:endParaRPr>
          </a:p>
        </p:txBody>
      </p:sp>
    </p:spTree>
    <p:extLst>
      <p:ext uri="{BB962C8B-B14F-4D97-AF65-F5344CB8AC3E}">
        <p14:creationId xmlns:p14="http://schemas.microsoft.com/office/powerpoint/2010/main" val="2889324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95362-E5CB-A144-A8BD-C77F69AE61AD}"/>
              </a:ext>
            </a:extLst>
          </p:cNvPr>
          <p:cNvSpPr>
            <a:spLocks noGrp="1"/>
          </p:cNvSpPr>
          <p:nvPr>
            <p:ph type="title"/>
          </p:nvPr>
        </p:nvSpPr>
        <p:spPr/>
        <p:txBody>
          <a:bodyPr/>
          <a:lstStyle/>
          <a:p>
            <a:r>
              <a:rPr lang="en-US"/>
              <a:t>Overview of this week</a:t>
            </a:r>
          </a:p>
        </p:txBody>
      </p:sp>
      <p:sp>
        <p:nvSpPr>
          <p:cNvPr id="3" name="Content Placeholder 2">
            <a:extLst>
              <a:ext uri="{FF2B5EF4-FFF2-40B4-BE49-F238E27FC236}">
                <a16:creationId xmlns:a16="http://schemas.microsoft.com/office/drawing/2014/main" id="{312EBE95-B315-0143-B9DF-5F9F6C3950CC}"/>
              </a:ext>
            </a:extLst>
          </p:cNvPr>
          <p:cNvSpPr>
            <a:spLocks noGrp="1"/>
          </p:cNvSpPr>
          <p:nvPr>
            <p:ph idx="1"/>
          </p:nvPr>
        </p:nvSpPr>
        <p:spPr/>
        <p:txBody>
          <a:bodyPr vert="horz" lIns="91440" tIns="45720" rIns="91440" bIns="45720" rtlCol="0" anchor="t">
            <a:normAutofit/>
          </a:bodyPr>
          <a:lstStyle/>
          <a:p>
            <a:pPr marL="0" lvl="0" indent="0">
              <a:buNone/>
            </a:pPr>
            <a:r>
              <a:rPr lang="en-US"/>
              <a:t>Use the template to fill out the matrix with your individual findings.</a:t>
            </a:r>
            <a:r>
              <a:rPr lang="en-NL"/>
              <a:t> </a:t>
            </a:r>
            <a:endParaRPr lang="en-US"/>
          </a:p>
          <a:p>
            <a:pPr>
              <a:buFont typeface="Arial"/>
              <a:buChar char="•"/>
            </a:pPr>
            <a:endParaRPr lang="en-US">
              <a:ea typeface="+mn-lt"/>
              <a:cs typeface="+mn-lt"/>
            </a:endParaRPr>
          </a:p>
          <a:p>
            <a:pPr>
              <a:buFont typeface="Arial"/>
              <a:buChar char="•"/>
            </a:pPr>
            <a:endParaRPr lang="en-US">
              <a:cs typeface="Calibri"/>
            </a:endParaRPr>
          </a:p>
          <a:p>
            <a:pPr marL="0" indent="0">
              <a:buNone/>
            </a:pPr>
            <a:endParaRPr lang="en-US">
              <a:cs typeface="Calibri"/>
            </a:endParaRPr>
          </a:p>
          <a:p>
            <a:pPr marL="0" indent="0">
              <a:buNone/>
            </a:pPr>
            <a:endParaRPr lang="en-US"/>
          </a:p>
          <a:p>
            <a:endParaRPr lang="en-US"/>
          </a:p>
        </p:txBody>
      </p:sp>
      <p:pic>
        <p:nvPicPr>
          <p:cNvPr id="5" name="Picture 4" descr="Table&#10;&#10;Description automatically generated">
            <a:extLst>
              <a:ext uri="{FF2B5EF4-FFF2-40B4-BE49-F238E27FC236}">
                <a16:creationId xmlns:a16="http://schemas.microsoft.com/office/drawing/2014/main" id="{0575D463-14A7-314E-A125-DF0B6D616258}"/>
              </a:ext>
            </a:extLst>
          </p:cNvPr>
          <p:cNvPicPr>
            <a:picLocks noChangeAspect="1"/>
          </p:cNvPicPr>
          <p:nvPr/>
        </p:nvPicPr>
        <p:blipFill>
          <a:blip r:embed="rId2"/>
          <a:stretch>
            <a:fillRect/>
          </a:stretch>
        </p:blipFill>
        <p:spPr>
          <a:xfrm>
            <a:off x="3042957" y="2313363"/>
            <a:ext cx="6106085" cy="4544637"/>
          </a:xfrm>
          <a:prstGeom prst="rect">
            <a:avLst/>
          </a:prstGeom>
        </p:spPr>
      </p:pic>
    </p:spTree>
    <p:extLst>
      <p:ext uri="{BB962C8B-B14F-4D97-AF65-F5344CB8AC3E}">
        <p14:creationId xmlns:p14="http://schemas.microsoft.com/office/powerpoint/2010/main" val="31236024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585577A9700044AA79DE07706BB10E8" ma:contentTypeVersion="4" ma:contentTypeDescription="Create a new document." ma:contentTypeScope="" ma:versionID="e9ca03ed8b525e9bd5ba89b184c22fae">
  <xsd:schema xmlns:xsd="http://www.w3.org/2001/XMLSchema" xmlns:xs="http://www.w3.org/2001/XMLSchema" xmlns:p="http://schemas.microsoft.com/office/2006/metadata/properties" xmlns:ns2="40434f53-9604-49b3-a709-888a74a42522" targetNamespace="http://schemas.microsoft.com/office/2006/metadata/properties" ma:root="true" ma:fieldsID="bef57163887343a26719135b12ec7d81" ns2:_="">
    <xsd:import namespace="40434f53-9604-49b3-a709-888a74a4252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434f53-9604-49b3-a709-888a74a425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C867E44-5438-4B8E-82FD-96618EEE0C14}">
  <ds:schemaRefs>
    <ds:schemaRef ds:uri="http://schemas.microsoft.com/sharepoint/v3/contenttype/forms"/>
  </ds:schemaRefs>
</ds:datastoreItem>
</file>

<file path=customXml/itemProps2.xml><?xml version="1.0" encoding="utf-8"?>
<ds:datastoreItem xmlns:ds="http://schemas.openxmlformats.org/officeDocument/2006/customXml" ds:itemID="{95D2BE87-6A60-4792-9CA3-C9FF8DE17E24}">
  <ds:schemaRefs>
    <ds:schemaRef ds:uri="40434f53-9604-49b3-a709-888a74a4252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6B421BB-3881-4CE1-8C2E-19225562BFFE}">
  <ds:schemaRefs>
    <ds:schemaRef ds:uri="e48ee344-fcd1-43bf-9cc3-4b76cc896f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13</Slides>
  <Notes>4</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HCI Design &amp; Evaluation tutorial</vt:lpstr>
      <vt:lpstr>Who am I?</vt:lpstr>
      <vt:lpstr>Expectation of the project</vt:lpstr>
      <vt:lpstr>Expectation of the project: assignments</vt:lpstr>
      <vt:lpstr>Expectation of the project: final report</vt:lpstr>
      <vt:lpstr>Expectation of the project: final report</vt:lpstr>
      <vt:lpstr>Overview of this week</vt:lpstr>
      <vt:lpstr>Overview of this week</vt:lpstr>
      <vt:lpstr>Overview of this week</vt:lpstr>
      <vt:lpstr>Example </vt:lpstr>
      <vt:lpstr>Define your Intelligent Assistant</vt:lpstr>
      <vt:lpstr>Deliverable (deadline 19-11-2021)</vt:lpstr>
      <vt:lpstr>Articles - reminder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HCI Design tutorial</dc:title>
  <dc:creator>Randy Klaassen</dc:creator>
  <cp:revision>1</cp:revision>
  <dcterms:created xsi:type="dcterms:W3CDTF">2019-11-11T11:30:12Z</dcterms:created>
  <dcterms:modified xsi:type="dcterms:W3CDTF">2021-11-11T12:24:06Z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0x0101000585577A9700044AA79DE07706BB10E8</vt:lpwstr>
  </property>
</Properties>
</file>