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13"/>
  </p:notesMasterIdLst>
  <p:sldIdLst>
    <p:sldId id="256" r:id="rId5"/>
    <p:sldId id="257" r:id="rId6"/>
    <p:sldId id="277" r:id="rId7"/>
    <p:sldId id="283" r:id="rId8"/>
    <p:sldId id="278" r:id="rId9"/>
    <p:sldId id="284" r:id="rId10"/>
    <p:sldId id="285" r:id="rId11"/>
    <p:sldId id="282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1E1E7FE-9382-0C4F-9E3A-4A76FE7DAC9D}" v="26" dt="2021-12-16T09:45:13.167"/>
    <p1510:client id="{5D334BBE-3607-AD06-C79E-9CBCB50AB088}" v="1" dt="2021-12-19T12:29:14.179"/>
    <p1510:client id="{8A001BC0-80BF-4E8E-A508-757BF6B434D1}" v="24" dt="2021-12-16T11:27:46.437"/>
    <p1510:client id="{A68805A2-FB84-4F73-AA81-AACAD00C2923}" v="18" dt="2021-12-16T08:28:26.519"/>
    <p1510:client id="{B84834C1-D690-1044-AFD3-A00220722DC2}" v="518" dt="2021-12-16T10:31:23.587"/>
    <p1510:client id="{D2DCA577-73A4-444D-9B18-447761D04DE0}" v="12" dt="2021-12-16T10:31:09.968"/>
    <p1510:client id="{FB95707F-1185-458E-947F-63B69CC3A130}" v="24" dt="2021-12-19T12:32:26.17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/>
    </p:cSldViewPr>
  </p:slide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laassen, Randy (UT-EEMCS)" userId="S::r.klaassen@utwente.nl::91feb03c-f473-4344-b452-5bac19281674" providerId="AD" clId="Web-{8A001BC0-80BF-4E8E-A508-757BF6B434D1}"/>
    <pc:docChg chg="modSld">
      <pc:chgData name="Klaassen, Randy (UT-EEMCS)" userId="S::r.klaassen@utwente.nl::91feb03c-f473-4344-b452-5bac19281674" providerId="AD" clId="Web-{8A001BC0-80BF-4E8E-A508-757BF6B434D1}" dt="2021-12-16T11:27:45.093" v="11" actId="20577"/>
      <pc:docMkLst>
        <pc:docMk/>
      </pc:docMkLst>
      <pc:sldChg chg="addSp modSp">
        <pc:chgData name="Klaassen, Randy (UT-EEMCS)" userId="S::r.klaassen@utwente.nl::91feb03c-f473-4344-b452-5bac19281674" providerId="AD" clId="Web-{8A001BC0-80BF-4E8E-A508-757BF6B434D1}" dt="2021-12-16T11:27:45.093" v="11" actId="20577"/>
        <pc:sldMkLst>
          <pc:docMk/>
          <pc:sldMk cId="3983388207" sldId="284"/>
        </pc:sldMkLst>
        <pc:spChg chg="add mod">
          <ac:chgData name="Klaassen, Randy (UT-EEMCS)" userId="S::r.klaassen@utwente.nl::91feb03c-f473-4344-b452-5bac19281674" providerId="AD" clId="Web-{8A001BC0-80BF-4E8E-A508-757BF6B434D1}" dt="2021-12-16T11:27:45.093" v="11" actId="20577"/>
          <ac:spMkLst>
            <pc:docMk/>
            <pc:sldMk cId="3983388207" sldId="284"/>
            <ac:spMk id="2" creationId="{99A87790-616A-4E52-A8D3-2FE291084719}"/>
          </ac:spMkLst>
        </pc:spChg>
      </pc:sldChg>
    </pc:docChg>
  </pc:docChgLst>
  <pc:docChgLst>
    <pc:chgData name="Klaassen, Randy (UT-EEMCS)" userId="S::r.klaassen@utwente.nl::91feb03c-f473-4344-b452-5bac19281674" providerId="AD" clId="Web-{D2DCA577-73A4-444D-9B18-447761D04DE0}"/>
    <pc:docChg chg="modSld">
      <pc:chgData name="Klaassen, Randy (UT-EEMCS)" userId="S::r.klaassen@utwente.nl::91feb03c-f473-4344-b452-5bac19281674" providerId="AD" clId="Web-{D2DCA577-73A4-444D-9B18-447761D04DE0}" dt="2021-12-16T10:31:09.968" v="11" actId="20577"/>
      <pc:docMkLst>
        <pc:docMk/>
      </pc:docMkLst>
      <pc:sldChg chg="modSp">
        <pc:chgData name="Klaassen, Randy (UT-EEMCS)" userId="S::r.klaassen@utwente.nl::91feb03c-f473-4344-b452-5bac19281674" providerId="AD" clId="Web-{D2DCA577-73A4-444D-9B18-447761D04DE0}" dt="2021-12-16T10:31:09.968" v="11" actId="20577"/>
        <pc:sldMkLst>
          <pc:docMk/>
          <pc:sldMk cId="74985986" sldId="277"/>
        </pc:sldMkLst>
        <pc:spChg chg="mod">
          <ac:chgData name="Klaassen, Randy (UT-EEMCS)" userId="S::r.klaassen@utwente.nl::91feb03c-f473-4344-b452-5bac19281674" providerId="AD" clId="Web-{D2DCA577-73A4-444D-9B18-447761D04DE0}" dt="2021-12-16T10:31:09.968" v="11" actId="20577"/>
          <ac:spMkLst>
            <pc:docMk/>
            <pc:sldMk cId="74985986" sldId="277"/>
            <ac:spMk id="3" creationId="{F9DEC80A-8127-0F4F-AEB3-E6E80F51E9D6}"/>
          </ac:spMkLst>
        </pc:spChg>
      </pc:sldChg>
    </pc:docChg>
  </pc:docChgLst>
  <pc:docChgLst>
    <pc:chgData name="Klaassen, R. (EEMCS)" userId="S::r.klaassen@utwente.nl::91feb03c-f473-4344-b452-5bac19281674" providerId="AD" clId="Web-{10677E1D-90CF-4593-B099-752AEA584FB7}"/>
    <pc:docChg chg="modSld">
      <pc:chgData name="Klaassen, R. (EEMCS)" userId="S::r.klaassen@utwente.nl::91feb03c-f473-4344-b452-5bac19281674" providerId="AD" clId="Web-{10677E1D-90CF-4593-B099-752AEA584FB7}" dt="2020-12-14T11:23:46.851" v="83" actId="20577"/>
      <pc:docMkLst>
        <pc:docMk/>
      </pc:docMkLst>
      <pc:sldChg chg="modSp">
        <pc:chgData name="Klaassen, R. (EEMCS)" userId="S::r.klaassen@utwente.nl::91feb03c-f473-4344-b452-5bac19281674" providerId="AD" clId="Web-{10677E1D-90CF-4593-B099-752AEA584FB7}" dt="2020-12-14T11:23:46.851" v="82" actId="20577"/>
        <pc:sldMkLst>
          <pc:docMk/>
          <pc:sldMk cId="74985986" sldId="277"/>
        </pc:sldMkLst>
        <pc:spChg chg="mod">
          <ac:chgData name="Klaassen, R. (EEMCS)" userId="S::r.klaassen@utwente.nl::91feb03c-f473-4344-b452-5bac19281674" providerId="AD" clId="Web-{10677E1D-90CF-4593-B099-752AEA584FB7}" dt="2020-12-14T11:23:46.851" v="82" actId="20577"/>
          <ac:spMkLst>
            <pc:docMk/>
            <pc:sldMk cId="74985986" sldId="277"/>
            <ac:spMk id="3" creationId="{F9DEC80A-8127-0F4F-AEB3-E6E80F51E9D6}"/>
          </ac:spMkLst>
        </pc:spChg>
      </pc:sldChg>
    </pc:docChg>
  </pc:docChgLst>
  <pc:docChgLst>
    <pc:chgData name="Klaassen, Randy (UT-EEMCS)" userId="S::r.klaassen@utwente.nl::91feb03c-f473-4344-b452-5bac19281674" providerId="AD" clId="Web-{5D334BBE-3607-AD06-C79E-9CBCB50AB088}"/>
    <pc:docChg chg="addSld">
      <pc:chgData name="Klaassen, Randy (UT-EEMCS)" userId="S::r.klaassen@utwente.nl::91feb03c-f473-4344-b452-5bac19281674" providerId="AD" clId="Web-{5D334BBE-3607-AD06-C79E-9CBCB50AB088}" dt="2021-12-19T12:29:14.179" v="0"/>
      <pc:docMkLst>
        <pc:docMk/>
      </pc:docMkLst>
      <pc:sldChg chg="new">
        <pc:chgData name="Klaassen, Randy (UT-EEMCS)" userId="S::r.klaassen@utwente.nl::91feb03c-f473-4344-b452-5bac19281674" providerId="AD" clId="Web-{5D334BBE-3607-AD06-C79E-9CBCB50AB088}" dt="2021-12-19T12:29:14.179" v="0"/>
        <pc:sldMkLst>
          <pc:docMk/>
          <pc:sldMk cId="3890924572" sldId="285"/>
        </pc:sldMkLst>
      </pc:sldChg>
    </pc:docChg>
  </pc:docChgLst>
  <pc:docChgLst>
    <pc:chgData name="Gatti, Lorenzo (UT-EEMCS)" userId="e66a04e2-a20b-4f2f-9d63-a59341e6daa0" providerId="ADAL" clId="{B84834C1-D690-1044-AFD3-A00220722DC2}"/>
    <pc:docChg chg="undo custSel modSld">
      <pc:chgData name="Gatti, Lorenzo (UT-EEMCS)" userId="e66a04e2-a20b-4f2f-9d63-a59341e6daa0" providerId="ADAL" clId="{B84834C1-D690-1044-AFD3-A00220722DC2}" dt="2021-12-16T10:31:23.587" v="517" actId="20577"/>
      <pc:docMkLst>
        <pc:docMk/>
      </pc:docMkLst>
      <pc:sldChg chg="modSp mod">
        <pc:chgData name="Gatti, Lorenzo (UT-EEMCS)" userId="e66a04e2-a20b-4f2f-9d63-a59341e6daa0" providerId="ADAL" clId="{B84834C1-D690-1044-AFD3-A00220722DC2}" dt="2021-12-16T09:30:41.815" v="22" actId="20577"/>
        <pc:sldMkLst>
          <pc:docMk/>
          <pc:sldMk cId="2688638960" sldId="257"/>
        </pc:sldMkLst>
        <pc:spChg chg="mod">
          <ac:chgData name="Gatti, Lorenzo (UT-EEMCS)" userId="e66a04e2-a20b-4f2f-9d63-a59341e6daa0" providerId="ADAL" clId="{B84834C1-D690-1044-AFD3-A00220722DC2}" dt="2021-12-16T09:30:41.815" v="22" actId="20577"/>
          <ac:spMkLst>
            <pc:docMk/>
            <pc:sldMk cId="2688638960" sldId="257"/>
            <ac:spMk id="3" creationId="{555EB9E9-96E3-CE4C-970A-C9A3E572702C}"/>
          </ac:spMkLst>
        </pc:spChg>
      </pc:sldChg>
      <pc:sldChg chg="modSp mod">
        <pc:chgData name="Gatti, Lorenzo (UT-EEMCS)" userId="e66a04e2-a20b-4f2f-9d63-a59341e6daa0" providerId="ADAL" clId="{B84834C1-D690-1044-AFD3-A00220722DC2}" dt="2021-12-16T10:31:23.587" v="517" actId="20577"/>
        <pc:sldMkLst>
          <pc:docMk/>
          <pc:sldMk cId="74985986" sldId="277"/>
        </pc:sldMkLst>
        <pc:spChg chg="mod">
          <ac:chgData name="Gatti, Lorenzo (UT-EEMCS)" userId="e66a04e2-a20b-4f2f-9d63-a59341e6daa0" providerId="ADAL" clId="{B84834C1-D690-1044-AFD3-A00220722DC2}" dt="2021-12-16T10:31:23.587" v="517" actId="20577"/>
          <ac:spMkLst>
            <pc:docMk/>
            <pc:sldMk cId="74985986" sldId="277"/>
            <ac:spMk id="3" creationId="{F9DEC80A-8127-0F4F-AEB3-E6E80F51E9D6}"/>
          </ac:spMkLst>
        </pc:spChg>
      </pc:sldChg>
      <pc:sldChg chg="modSp mod">
        <pc:chgData name="Gatti, Lorenzo (UT-EEMCS)" userId="e66a04e2-a20b-4f2f-9d63-a59341e6daa0" providerId="ADAL" clId="{B84834C1-D690-1044-AFD3-A00220722DC2}" dt="2021-12-16T09:33:23.273" v="37" actId="20577"/>
        <pc:sldMkLst>
          <pc:docMk/>
          <pc:sldMk cId="1043268190" sldId="278"/>
        </pc:sldMkLst>
        <pc:spChg chg="mod">
          <ac:chgData name="Gatti, Lorenzo (UT-EEMCS)" userId="e66a04e2-a20b-4f2f-9d63-a59341e6daa0" providerId="ADAL" clId="{B84834C1-D690-1044-AFD3-A00220722DC2}" dt="2021-12-16T09:33:23.273" v="37" actId="20577"/>
          <ac:spMkLst>
            <pc:docMk/>
            <pc:sldMk cId="1043268190" sldId="278"/>
            <ac:spMk id="3" creationId="{BB8B6E64-CBC2-DE47-A4D1-EEB2BF40BBA2}"/>
          </ac:spMkLst>
        </pc:spChg>
      </pc:sldChg>
      <pc:sldChg chg="modSp mod modShow">
        <pc:chgData name="Gatti, Lorenzo (UT-EEMCS)" userId="e66a04e2-a20b-4f2f-9d63-a59341e6daa0" providerId="ADAL" clId="{B84834C1-D690-1044-AFD3-A00220722DC2}" dt="2021-12-16T09:55:07.807" v="174" actId="115"/>
        <pc:sldMkLst>
          <pc:docMk/>
          <pc:sldMk cId="1193182044" sldId="282"/>
        </pc:sldMkLst>
        <pc:spChg chg="mod">
          <ac:chgData name="Gatti, Lorenzo (UT-EEMCS)" userId="e66a04e2-a20b-4f2f-9d63-a59341e6daa0" providerId="ADAL" clId="{B84834C1-D690-1044-AFD3-A00220722DC2}" dt="2021-12-16T09:55:07.807" v="174" actId="115"/>
          <ac:spMkLst>
            <pc:docMk/>
            <pc:sldMk cId="1193182044" sldId="282"/>
            <ac:spMk id="2" creationId="{55A0A18A-E763-9F4B-AF4D-C38894F0239D}"/>
          </ac:spMkLst>
        </pc:spChg>
        <pc:spChg chg="mod">
          <ac:chgData name="Gatti, Lorenzo (UT-EEMCS)" userId="e66a04e2-a20b-4f2f-9d63-a59341e6daa0" providerId="ADAL" clId="{B84834C1-D690-1044-AFD3-A00220722DC2}" dt="2021-12-16T09:54:50.367" v="171" actId="207"/>
          <ac:spMkLst>
            <pc:docMk/>
            <pc:sldMk cId="1193182044" sldId="282"/>
            <ac:spMk id="3" creationId="{94F605F5-410A-CE44-A5CD-086F750B3A2F}"/>
          </ac:spMkLst>
        </pc:spChg>
      </pc:sldChg>
      <pc:sldChg chg="modSp mod modAnim">
        <pc:chgData name="Gatti, Lorenzo (UT-EEMCS)" userId="e66a04e2-a20b-4f2f-9d63-a59341e6daa0" providerId="ADAL" clId="{B84834C1-D690-1044-AFD3-A00220722DC2}" dt="2021-12-16T10:29:18.565" v="189" actId="20577"/>
        <pc:sldMkLst>
          <pc:docMk/>
          <pc:sldMk cId="34689493" sldId="283"/>
        </pc:sldMkLst>
        <pc:spChg chg="mod">
          <ac:chgData name="Gatti, Lorenzo (UT-EEMCS)" userId="e66a04e2-a20b-4f2f-9d63-a59341e6daa0" providerId="ADAL" clId="{B84834C1-D690-1044-AFD3-A00220722DC2}" dt="2021-12-16T10:29:18.565" v="189" actId="20577"/>
          <ac:spMkLst>
            <pc:docMk/>
            <pc:sldMk cId="34689493" sldId="283"/>
            <ac:spMk id="3" creationId="{F9DEC80A-8127-0F4F-AEB3-E6E80F51E9D6}"/>
          </ac:spMkLst>
        </pc:spChg>
      </pc:sldChg>
    </pc:docChg>
  </pc:docChgLst>
  <pc:docChgLst>
    <pc:chgData name="Klaassen, Randy (UT-EEMCS)" userId="S::r.klaassen@utwente.nl::91feb03c-f473-4344-b452-5bac19281674" providerId="AD" clId="Web-{A68805A2-FB84-4F73-AA81-AACAD00C2923}"/>
    <pc:docChg chg="modSld">
      <pc:chgData name="Klaassen, Randy (UT-EEMCS)" userId="S::r.klaassen@utwente.nl::91feb03c-f473-4344-b452-5bac19281674" providerId="AD" clId="Web-{A68805A2-FB84-4F73-AA81-AACAD00C2923}" dt="2021-12-16T08:28:26.519" v="18" actId="20577"/>
      <pc:docMkLst>
        <pc:docMk/>
      </pc:docMkLst>
      <pc:sldChg chg="modSp">
        <pc:chgData name="Klaassen, Randy (UT-EEMCS)" userId="S::r.klaassen@utwente.nl::91feb03c-f473-4344-b452-5bac19281674" providerId="AD" clId="Web-{A68805A2-FB84-4F73-AA81-AACAD00C2923}" dt="2021-12-16T08:27:44.409" v="3" actId="20577"/>
        <pc:sldMkLst>
          <pc:docMk/>
          <pc:sldMk cId="74985986" sldId="277"/>
        </pc:sldMkLst>
        <pc:spChg chg="mod">
          <ac:chgData name="Klaassen, Randy (UT-EEMCS)" userId="S::r.klaassen@utwente.nl::91feb03c-f473-4344-b452-5bac19281674" providerId="AD" clId="Web-{A68805A2-FB84-4F73-AA81-AACAD00C2923}" dt="2021-12-16T08:27:44.409" v="3" actId="20577"/>
          <ac:spMkLst>
            <pc:docMk/>
            <pc:sldMk cId="74985986" sldId="277"/>
            <ac:spMk id="3" creationId="{F9DEC80A-8127-0F4F-AEB3-E6E80F51E9D6}"/>
          </ac:spMkLst>
        </pc:spChg>
      </pc:sldChg>
      <pc:sldChg chg="modSp">
        <pc:chgData name="Klaassen, Randy (UT-EEMCS)" userId="S::r.klaassen@utwente.nl::91feb03c-f473-4344-b452-5bac19281674" providerId="AD" clId="Web-{A68805A2-FB84-4F73-AA81-AACAD00C2923}" dt="2021-12-16T08:28:26.519" v="18" actId="20577"/>
        <pc:sldMkLst>
          <pc:docMk/>
          <pc:sldMk cId="1193182044" sldId="282"/>
        </pc:sldMkLst>
        <pc:spChg chg="mod">
          <ac:chgData name="Klaassen, Randy (UT-EEMCS)" userId="S::r.klaassen@utwente.nl::91feb03c-f473-4344-b452-5bac19281674" providerId="AD" clId="Web-{A68805A2-FB84-4F73-AA81-AACAD00C2923}" dt="2021-12-16T08:28:26.519" v="18" actId="20577"/>
          <ac:spMkLst>
            <pc:docMk/>
            <pc:sldMk cId="1193182044" sldId="282"/>
            <ac:spMk id="2" creationId="{55A0A18A-E763-9F4B-AF4D-C38894F0239D}"/>
          </ac:spMkLst>
        </pc:spChg>
      </pc:sldChg>
    </pc:docChg>
  </pc:docChgLst>
  <pc:docChgLst>
    <pc:chgData name="Klaassen, R. (EEMCS)" userId="S::r.klaassen@utwente.nl::91feb03c-f473-4344-b452-5bac19281674" providerId="AD" clId="Web-{C1476075-5C98-26EC-2017-34CC894F12CF}"/>
    <pc:docChg chg="modSld">
      <pc:chgData name="Klaassen, R. (EEMCS)" userId="S::r.klaassen@utwente.nl::91feb03c-f473-4344-b452-5bac19281674" providerId="AD" clId="Web-{C1476075-5C98-26EC-2017-34CC894F12CF}" dt="2020-12-14T09:39:42.462" v="191" actId="20577"/>
      <pc:docMkLst>
        <pc:docMk/>
      </pc:docMkLst>
      <pc:sldChg chg="modSp">
        <pc:chgData name="Klaassen, R. (EEMCS)" userId="S::r.klaassen@utwente.nl::91feb03c-f473-4344-b452-5bac19281674" providerId="AD" clId="Web-{C1476075-5C98-26EC-2017-34CC894F12CF}" dt="2020-12-11T12:08:59.301" v="14" actId="20577"/>
        <pc:sldMkLst>
          <pc:docMk/>
          <pc:sldMk cId="2458596333" sldId="256"/>
        </pc:sldMkLst>
        <pc:spChg chg="mod">
          <ac:chgData name="Klaassen, R. (EEMCS)" userId="S::r.klaassen@utwente.nl::91feb03c-f473-4344-b452-5bac19281674" providerId="AD" clId="Web-{C1476075-5C98-26EC-2017-34CC894F12CF}" dt="2020-12-11T12:08:59.301" v="14" actId="20577"/>
          <ac:spMkLst>
            <pc:docMk/>
            <pc:sldMk cId="2458596333" sldId="256"/>
            <ac:spMk id="2" creationId="{5382A199-E77D-6A4E-AFC1-BF6DAC3391F2}"/>
          </ac:spMkLst>
        </pc:spChg>
      </pc:sldChg>
      <pc:sldChg chg="modSp">
        <pc:chgData name="Klaassen, R. (EEMCS)" userId="S::r.klaassen@utwente.nl::91feb03c-f473-4344-b452-5bac19281674" providerId="AD" clId="Web-{C1476075-5C98-26EC-2017-34CC894F12CF}" dt="2020-12-14T09:39:39.743" v="189" actId="20577"/>
        <pc:sldMkLst>
          <pc:docMk/>
          <pc:sldMk cId="2688638960" sldId="257"/>
        </pc:sldMkLst>
        <pc:spChg chg="mod">
          <ac:chgData name="Klaassen, R. (EEMCS)" userId="S::r.klaassen@utwente.nl::91feb03c-f473-4344-b452-5bac19281674" providerId="AD" clId="Web-{C1476075-5C98-26EC-2017-34CC894F12CF}" dt="2020-12-14T09:39:39.743" v="189" actId="20577"/>
          <ac:spMkLst>
            <pc:docMk/>
            <pc:sldMk cId="2688638960" sldId="257"/>
            <ac:spMk id="3" creationId="{555EB9E9-96E3-CE4C-970A-C9A3E572702C}"/>
          </ac:spMkLst>
        </pc:spChg>
      </pc:sldChg>
      <pc:sldChg chg="modSp">
        <pc:chgData name="Klaassen, R. (EEMCS)" userId="S::r.klaassen@utwente.nl::91feb03c-f473-4344-b452-5bac19281674" providerId="AD" clId="Web-{C1476075-5C98-26EC-2017-34CC894F12CF}" dt="2020-12-14T09:17:18.522" v="91" actId="20577"/>
        <pc:sldMkLst>
          <pc:docMk/>
          <pc:sldMk cId="1043268190" sldId="278"/>
        </pc:sldMkLst>
        <pc:spChg chg="mod">
          <ac:chgData name="Klaassen, R. (EEMCS)" userId="S::r.klaassen@utwente.nl::91feb03c-f473-4344-b452-5bac19281674" providerId="AD" clId="Web-{C1476075-5C98-26EC-2017-34CC894F12CF}" dt="2020-12-11T12:15:35.353" v="68" actId="20577"/>
          <ac:spMkLst>
            <pc:docMk/>
            <pc:sldMk cId="1043268190" sldId="278"/>
            <ac:spMk id="2" creationId="{3A3792DB-FAE5-044F-B4E3-9E858ABF3E9E}"/>
          </ac:spMkLst>
        </pc:spChg>
        <pc:spChg chg="mod">
          <ac:chgData name="Klaassen, R. (EEMCS)" userId="S::r.klaassen@utwente.nl::91feb03c-f473-4344-b452-5bac19281674" providerId="AD" clId="Web-{C1476075-5C98-26EC-2017-34CC894F12CF}" dt="2020-12-14T09:17:18.522" v="91" actId="20577"/>
          <ac:spMkLst>
            <pc:docMk/>
            <pc:sldMk cId="1043268190" sldId="278"/>
            <ac:spMk id="3" creationId="{BB8B6E64-CBC2-DE47-A4D1-EEB2BF40BBA2}"/>
          </ac:spMkLst>
        </pc:spChg>
      </pc:sldChg>
      <pc:sldChg chg="modSp">
        <pc:chgData name="Klaassen, R. (EEMCS)" userId="S::r.klaassen@utwente.nl::91feb03c-f473-4344-b452-5bac19281674" providerId="AD" clId="Web-{C1476075-5C98-26EC-2017-34CC894F12CF}" dt="2020-12-14T09:17:38.132" v="95" actId="20577"/>
        <pc:sldMkLst>
          <pc:docMk/>
          <pc:sldMk cId="1193182044" sldId="282"/>
        </pc:sldMkLst>
        <pc:spChg chg="mod">
          <ac:chgData name="Klaassen, R. (EEMCS)" userId="S::r.klaassen@utwente.nl::91feb03c-f473-4344-b452-5bac19281674" providerId="AD" clId="Web-{C1476075-5C98-26EC-2017-34CC894F12CF}" dt="2020-12-14T09:17:38.132" v="95" actId="20577"/>
          <ac:spMkLst>
            <pc:docMk/>
            <pc:sldMk cId="1193182044" sldId="282"/>
            <ac:spMk id="3" creationId="{94F605F5-410A-CE44-A5CD-086F750B3A2F}"/>
          </ac:spMkLst>
        </pc:spChg>
      </pc:sldChg>
    </pc:docChg>
  </pc:docChgLst>
  <pc:docChgLst>
    <pc:chgData name="Klaassen, Randy (UT-EEMCS)" userId="91feb03c-f473-4344-b452-5bac19281674" providerId="ADAL" clId="{41E1E7FE-9382-0C4F-9E3A-4A76FE7DAC9D}"/>
    <pc:docChg chg="custSel addSld modSld">
      <pc:chgData name="Klaassen, Randy (UT-EEMCS)" userId="91feb03c-f473-4344-b452-5bac19281674" providerId="ADAL" clId="{41E1E7FE-9382-0C4F-9E3A-4A76FE7DAC9D}" dt="2021-12-16T09:45:13.167" v="440" actId="20577"/>
      <pc:docMkLst>
        <pc:docMk/>
      </pc:docMkLst>
      <pc:sldChg chg="modSp mod">
        <pc:chgData name="Klaassen, Randy (UT-EEMCS)" userId="91feb03c-f473-4344-b452-5bac19281674" providerId="ADAL" clId="{41E1E7FE-9382-0C4F-9E3A-4A76FE7DAC9D}" dt="2021-12-16T09:38:29.074" v="432" actId="20577"/>
        <pc:sldMkLst>
          <pc:docMk/>
          <pc:sldMk cId="2688638960" sldId="257"/>
        </pc:sldMkLst>
        <pc:spChg chg="mod">
          <ac:chgData name="Klaassen, Randy (UT-EEMCS)" userId="91feb03c-f473-4344-b452-5bac19281674" providerId="ADAL" clId="{41E1E7FE-9382-0C4F-9E3A-4A76FE7DAC9D}" dt="2021-12-16T09:38:29.074" v="432" actId="20577"/>
          <ac:spMkLst>
            <pc:docMk/>
            <pc:sldMk cId="2688638960" sldId="257"/>
            <ac:spMk id="3" creationId="{555EB9E9-96E3-CE4C-970A-C9A3E572702C}"/>
          </ac:spMkLst>
        </pc:spChg>
      </pc:sldChg>
      <pc:sldChg chg="modSp mod">
        <pc:chgData name="Klaassen, Randy (UT-EEMCS)" userId="91feb03c-f473-4344-b452-5bac19281674" providerId="ADAL" clId="{41E1E7FE-9382-0C4F-9E3A-4A76FE7DAC9D}" dt="2021-12-16T09:01:40.298" v="268" actId="27636"/>
        <pc:sldMkLst>
          <pc:docMk/>
          <pc:sldMk cId="74985986" sldId="277"/>
        </pc:sldMkLst>
        <pc:spChg chg="mod">
          <ac:chgData name="Klaassen, Randy (UT-EEMCS)" userId="91feb03c-f473-4344-b452-5bac19281674" providerId="ADAL" clId="{41E1E7FE-9382-0C4F-9E3A-4A76FE7DAC9D}" dt="2021-12-16T09:01:40.298" v="268" actId="27636"/>
          <ac:spMkLst>
            <pc:docMk/>
            <pc:sldMk cId="74985986" sldId="277"/>
            <ac:spMk id="3" creationId="{F9DEC80A-8127-0F4F-AEB3-E6E80F51E9D6}"/>
          </ac:spMkLst>
        </pc:spChg>
      </pc:sldChg>
      <pc:sldChg chg="modSp mod">
        <pc:chgData name="Klaassen, Randy (UT-EEMCS)" userId="91feb03c-f473-4344-b452-5bac19281674" providerId="ADAL" clId="{41E1E7FE-9382-0C4F-9E3A-4A76FE7DAC9D}" dt="2021-12-16T09:45:13.167" v="440" actId="20577"/>
        <pc:sldMkLst>
          <pc:docMk/>
          <pc:sldMk cId="1043268190" sldId="278"/>
        </pc:sldMkLst>
        <pc:spChg chg="mod">
          <ac:chgData name="Klaassen, Randy (UT-EEMCS)" userId="91feb03c-f473-4344-b452-5bac19281674" providerId="ADAL" clId="{41E1E7FE-9382-0C4F-9E3A-4A76FE7DAC9D}" dt="2021-12-16T08:40:43.196" v="12" actId="20577"/>
          <ac:spMkLst>
            <pc:docMk/>
            <pc:sldMk cId="1043268190" sldId="278"/>
            <ac:spMk id="2" creationId="{3A3792DB-FAE5-044F-B4E3-9E858ABF3E9E}"/>
          </ac:spMkLst>
        </pc:spChg>
        <pc:spChg chg="mod">
          <ac:chgData name="Klaassen, Randy (UT-EEMCS)" userId="91feb03c-f473-4344-b452-5bac19281674" providerId="ADAL" clId="{41E1E7FE-9382-0C4F-9E3A-4A76FE7DAC9D}" dt="2021-12-16T09:45:13.167" v="440" actId="20577"/>
          <ac:spMkLst>
            <pc:docMk/>
            <pc:sldMk cId="1043268190" sldId="278"/>
            <ac:spMk id="3" creationId="{BB8B6E64-CBC2-DE47-A4D1-EEB2BF40BBA2}"/>
          </ac:spMkLst>
        </pc:spChg>
      </pc:sldChg>
      <pc:sldChg chg="modSp mod">
        <pc:chgData name="Klaassen, Randy (UT-EEMCS)" userId="91feb03c-f473-4344-b452-5bac19281674" providerId="ADAL" clId="{41E1E7FE-9382-0C4F-9E3A-4A76FE7DAC9D}" dt="2021-12-16T09:03:02.519" v="431" actId="20577"/>
        <pc:sldMkLst>
          <pc:docMk/>
          <pc:sldMk cId="1193182044" sldId="282"/>
        </pc:sldMkLst>
        <pc:spChg chg="mod">
          <ac:chgData name="Klaassen, Randy (UT-EEMCS)" userId="91feb03c-f473-4344-b452-5bac19281674" providerId="ADAL" clId="{41E1E7FE-9382-0C4F-9E3A-4A76FE7DAC9D}" dt="2021-12-16T09:03:02.519" v="431" actId="20577"/>
          <ac:spMkLst>
            <pc:docMk/>
            <pc:sldMk cId="1193182044" sldId="282"/>
            <ac:spMk id="3" creationId="{94F605F5-410A-CE44-A5CD-086F750B3A2F}"/>
          </ac:spMkLst>
        </pc:spChg>
      </pc:sldChg>
      <pc:sldChg chg="modSp add mod">
        <pc:chgData name="Klaassen, Randy (UT-EEMCS)" userId="91feb03c-f473-4344-b452-5bac19281674" providerId="ADAL" clId="{41E1E7FE-9382-0C4F-9E3A-4A76FE7DAC9D}" dt="2021-12-16T09:01:45.960" v="270" actId="27636"/>
        <pc:sldMkLst>
          <pc:docMk/>
          <pc:sldMk cId="34689493" sldId="283"/>
        </pc:sldMkLst>
        <pc:spChg chg="mod">
          <ac:chgData name="Klaassen, Randy (UT-EEMCS)" userId="91feb03c-f473-4344-b452-5bac19281674" providerId="ADAL" clId="{41E1E7FE-9382-0C4F-9E3A-4A76FE7DAC9D}" dt="2021-12-16T09:01:45.960" v="270" actId="27636"/>
          <ac:spMkLst>
            <pc:docMk/>
            <pc:sldMk cId="34689493" sldId="283"/>
            <ac:spMk id="3" creationId="{F9DEC80A-8127-0F4F-AEB3-E6E80F51E9D6}"/>
          </ac:spMkLst>
        </pc:spChg>
      </pc:sldChg>
      <pc:sldChg chg="addSp delSp modSp new mod">
        <pc:chgData name="Klaassen, Randy (UT-EEMCS)" userId="91feb03c-f473-4344-b452-5bac19281674" providerId="ADAL" clId="{41E1E7FE-9382-0C4F-9E3A-4A76FE7DAC9D}" dt="2021-12-16T09:43:47.005" v="438" actId="962"/>
        <pc:sldMkLst>
          <pc:docMk/>
          <pc:sldMk cId="3983388207" sldId="284"/>
        </pc:sldMkLst>
        <pc:spChg chg="del">
          <ac:chgData name="Klaassen, Randy (UT-EEMCS)" userId="91feb03c-f473-4344-b452-5bac19281674" providerId="ADAL" clId="{41E1E7FE-9382-0C4F-9E3A-4A76FE7DAC9D}" dt="2021-12-16T09:42:25.833" v="434" actId="478"/>
          <ac:spMkLst>
            <pc:docMk/>
            <pc:sldMk cId="3983388207" sldId="284"/>
            <ac:spMk id="2" creationId="{5A2E1347-B24A-E845-A70C-38F266DD7D4A}"/>
          </ac:spMkLst>
        </pc:spChg>
        <pc:spChg chg="del">
          <ac:chgData name="Klaassen, Randy (UT-EEMCS)" userId="91feb03c-f473-4344-b452-5bac19281674" providerId="ADAL" clId="{41E1E7FE-9382-0C4F-9E3A-4A76FE7DAC9D}" dt="2021-12-16T09:42:27.420" v="435" actId="478"/>
          <ac:spMkLst>
            <pc:docMk/>
            <pc:sldMk cId="3983388207" sldId="284"/>
            <ac:spMk id="3" creationId="{89C19224-B55D-8240-8F00-C28DCFAD356A}"/>
          </ac:spMkLst>
        </pc:spChg>
        <pc:picChg chg="add mod">
          <ac:chgData name="Klaassen, Randy (UT-EEMCS)" userId="91feb03c-f473-4344-b452-5bac19281674" providerId="ADAL" clId="{41E1E7FE-9382-0C4F-9E3A-4A76FE7DAC9D}" dt="2021-12-16T09:43:47.005" v="438" actId="962"/>
          <ac:picMkLst>
            <pc:docMk/>
            <pc:sldMk cId="3983388207" sldId="284"/>
            <ac:picMk id="5" creationId="{E7F84BD8-C30C-BF4E-9F0B-721F7CF13E90}"/>
          </ac:picMkLst>
        </pc:picChg>
      </pc:sldChg>
    </pc:docChg>
  </pc:docChgLst>
  <pc:docChgLst>
    <pc:chgData name="Klaassen, Randy (UT-EEMCS)" userId="S::r.klaassen@utwente.nl::91feb03c-f473-4344-b452-5bac19281674" providerId="AD" clId="Web-{FB95707F-1185-458E-947F-63B69CC3A130}"/>
    <pc:docChg chg="addSld delSld modSld">
      <pc:chgData name="Klaassen, Randy (UT-EEMCS)" userId="S::r.klaassen@utwente.nl::91feb03c-f473-4344-b452-5bac19281674" providerId="AD" clId="Web-{FB95707F-1185-458E-947F-63B69CC3A130}" dt="2021-12-19T12:32:26.174" v="18" actId="14100"/>
      <pc:docMkLst>
        <pc:docMk/>
      </pc:docMkLst>
      <pc:sldChg chg="addSp delSp modSp">
        <pc:chgData name="Klaassen, Randy (UT-EEMCS)" userId="S::r.klaassen@utwente.nl::91feb03c-f473-4344-b452-5bac19281674" providerId="AD" clId="Web-{FB95707F-1185-458E-947F-63B69CC3A130}" dt="2021-12-19T12:31:03.859" v="4"/>
        <pc:sldMkLst>
          <pc:docMk/>
          <pc:sldMk cId="1193182044" sldId="282"/>
        </pc:sldMkLst>
        <pc:picChg chg="add del mod">
          <ac:chgData name="Klaassen, Randy (UT-EEMCS)" userId="S::r.klaassen@utwente.nl::91feb03c-f473-4344-b452-5bac19281674" providerId="AD" clId="Web-{FB95707F-1185-458E-947F-63B69CC3A130}" dt="2021-12-19T12:30:58.890" v="2"/>
          <ac:picMkLst>
            <pc:docMk/>
            <pc:sldMk cId="1193182044" sldId="282"/>
            <ac:picMk id="4" creationId="{F312B6E1-3B3B-467C-B015-8FFD2CD9191A}"/>
          </ac:picMkLst>
        </pc:picChg>
        <pc:picChg chg="add del mod">
          <ac:chgData name="Klaassen, Randy (UT-EEMCS)" userId="S::r.klaassen@utwente.nl::91feb03c-f473-4344-b452-5bac19281674" providerId="AD" clId="Web-{FB95707F-1185-458E-947F-63B69CC3A130}" dt="2021-12-19T12:31:03.859" v="4"/>
          <ac:picMkLst>
            <pc:docMk/>
            <pc:sldMk cId="1193182044" sldId="282"/>
            <ac:picMk id="5" creationId="{8EBE7506-3BB8-41C8-B52D-4169D6EA81A7}"/>
          </ac:picMkLst>
        </pc:picChg>
      </pc:sldChg>
      <pc:sldChg chg="addSp delSp modSp new">
        <pc:chgData name="Klaassen, Randy (UT-EEMCS)" userId="S::r.klaassen@utwente.nl::91feb03c-f473-4344-b452-5bac19281674" providerId="AD" clId="Web-{FB95707F-1185-458E-947F-63B69CC3A130}" dt="2021-12-19T12:32:26.174" v="18" actId="14100"/>
        <pc:sldMkLst>
          <pc:docMk/>
          <pc:sldMk cId="3431593579" sldId="285"/>
        </pc:sldMkLst>
        <pc:spChg chg="del">
          <ac:chgData name="Klaassen, Randy (UT-EEMCS)" userId="S::r.klaassen@utwente.nl::91feb03c-f473-4344-b452-5bac19281674" providerId="AD" clId="Web-{FB95707F-1185-458E-947F-63B69CC3A130}" dt="2021-12-19T12:31:15.344" v="6"/>
          <ac:spMkLst>
            <pc:docMk/>
            <pc:sldMk cId="3431593579" sldId="285"/>
            <ac:spMk id="3" creationId="{2C3ABDB1-8FBE-429E-9C5D-A03127A70DEF}"/>
          </ac:spMkLst>
        </pc:spChg>
        <pc:spChg chg="add del mod">
          <ac:chgData name="Klaassen, Randy (UT-EEMCS)" userId="S::r.klaassen@utwente.nl::91feb03c-f473-4344-b452-5bac19281674" providerId="AD" clId="Web-{FB95707F-1185-458E-947F-63B69CC3A130}" dt="2021-12-19T12:32:16.767" v="16"/>
          <ac:spMkLst>
            <pc:docMk/>
            <pc:sldMk cId="3431593579" sldId="285"/>
            <ac:spMk id="6" creationId="{15DC1CDD-E9C0-4730-BB8F-361B1C40287F}"/>
          </ac:spMkLst>
        </pc:spChg>
        <pc:picChg chg="add del mod ord">
          <ac:chgData name="Klaassen, Randy (UT-EEMCS)" userId="S::r.klaassen@utwente.nl::91feb03c-f473-4344-b452-5bac19281674" providerId="AD" clId="Web-{FB95707F-1185-458E-947F-63B69CC3A130}" dt="2021-12-19T12:32:15.283" v="15"/>
          <ac:picMkLst>
            <pc:docMk/>
            <pc:sldMk cId="3431593579" sldId="285"/>
            <ac:picMk id="4" creationId="{F04FE0C0-D910-4B8B-9578-603A50C87E03}"/>
          </ac:picMkLst>
        </pc:picChg>
        <pc:picChg chg="add mod ord">
          <ac:chgData name="Klaassen, Randy (UT-EEMCS)" userId="S::r.klaassen@utwente.nl::91feb03c-f473-4344-b452-5bac19281674" providerId="AD" clId="Web-{FB95707F-1185-458E-947F-63B69CC3A130}" dt="2021-12-19T12:32:26.174" v="18" actId="14100"/>
          <ac:picMkLst>
            <pc:docMk/>
            <pc:sldMk cId="3431593579" sldId="285"/>
            <ac:picMk id="7" creationId="{615061BE-6A44-401D-8EAD-266B1E4323E7}"/>
          </ac:picMkLst>
        </pc:picChg>
      </pc:sldChg>
      <pc:sldChg chg="del">
        <pc:chgData name="Klaassen, Randy (UT-EEMCS)" userId="S::r.klaassen@utwente.nl::91feb03c-f473-4344-b452-5bac19281674" providerId="AD" clId="Web-{FB95707F-1185-458E-947F-63B69CC3A130}" dt="2021-12-19T12:30:36.390" v="0"/>
        <pc:sldMkLst>
          <pc:docMk/>
          <pc:sldMk cId="3890924572" sldId="285"/>
        </pc:sldMkLst>
      </pc:sldChg>
    </pc:docChg>
  </pc:docChgLst>
  <pc:docChgLst>
    <pc:chgData name="Gatti, L. (EEMCS)" userId="S::l.gatti@utwente.nl::e66a04e2-a20b-4f2f-9d63-a59341e6daa0" providerId="AD" clId="Web-{28A423D0-F896-4379-9D12-1ECB9F924A99}"/>
    <pc:docChg chg="modSld">
      <pc:chgData name="Gatti, L. (EEMCS)" userId="S::l.gatti@utwente.nl::e66a04e2-a20b-4f2f-9d63-a59341e6daa0" providerId="AD" clId="Web-{28A423D0-F896-4379-9D12-1ECB9F924A99}" dt="2020-12-11T12:15:45.888" v="4" actId="20577"/>
      <pc:docMkLst>
        <pc:docMk/>
      </pc:docMkLst>
      <pc:sldChg chg="modSp">
        <pc:chgData name="Gatti, L. (EEMCS)" userId="S::l.gatti@utwente.nl::e66a04e2-a20b-4f2f-9d63-a59341e6daa0" providerId="AD" clId="Web-{28A423D0-F896-4379-9D12-1ECB9F924A99}" dt="2020-12-11T12:15:44.122" v="2" actId="20577"/>
        <pc:sldMkLst>
          <pc:docMk/>
          <pc:sldMk cId="74985986" sldId="277"/>
        </pc:sldMkLst>
        <pc:spChg chg="mod">
          <ac:chgData name="Gatti, L. (EEMCS)" userId="S::l.gatti@utwente.nl::e66a04e2-a20b-4f2f-9d63-a59341e6daa0" providerId="AD" clId="Web-{28A423D0-F896-4379-9D12-1ECB9F924A99}" dt="2020-12-11T12:15:44.122" v="2" actId="20577"/>
          <ac:spMkLst>
            <pc:docMk/>
            <pc:sldMk cId="74985986" sldId="277"/>
            <ac:spMk id="3" creationId="{F9DEC80A-8127-0F4F-AEB3-E6E80F51E9D6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NL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7CF8C8E-438D-674A-867C-FDB427749ECF}" type="datetimeFigureOut">
              <a:rPr lang="en-NL" smtClean="0"/>
              <a:t>12/19/2021</a:t>
            </a:fld>
            <a:endParaRPr lang="en-NL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NL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9DF86E-1192-334A-81AE-E745011BB1CD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29901653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We don’t make full systems, not everything is working, use of test or dummy data, …</a:t>
            </a:r>
          </a:p>
          <a:p>
            <a:endParaRPr lang="en-N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9DF86E-1192-334A-81AE-E745011BB1CD}" type="slidenum">
              <a:rPr lang="en-NL" smtClean="0"/>
              <a:t>3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1785072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We don’t make full systems, not everything is working, use of test or dummy data, …</a:t>
            </a:r>
          </a:p>
          <a:p>
            <a:endParaRPr lang="en-N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9DF86E-1192-334A-81AE-E745011BB1CD}" type="slidenum">
              <a:rPr lang="en-NL" smtClean="0"/>
              <a:t>4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31099094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910447-D8E6-754A-82E5-00BEDB84CDE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A64BDB4-38C0-284E-A5B9-75CC9F32975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563540-75B4-5048-9756-CA231E25B5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096210-28C9-4D4F-8525-A9D15B7DD446}" type="datetimeFigureOut">
              <a:rPr lang="en-US" smtClean="0"/>
              <a:t>12/19/2021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5F95F57-579F-594F-BC93-494E939975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AE69C7D-FAE7-BE48-AD41-04CFDB44A7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3BE0C-F632-574B-AE79-4DA6980D42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67156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1F367B-BEBB-C340-BD22-AA79814DE4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812A584-E406-C84C-9D96-83766FEA080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CA40FEE-8296-7744-9AF9-824408178F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096210-28C9-4D4F-8525-A9D15B7DD446}" type="datetimeFigureOut">
              <a:rPr lang="en-US" smtClean="0"/>
              <a:t>12/19/2021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B1BAC6-14F3-D140-A34E-07291FEE37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2DF94ED-254E-C34B-B16E-DD74F1948C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3BE0C-F632-574B-AE79-4DA6980D42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76940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A2FE551-22DC-8B4B-BEF8-F0FDEB4CE1B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7D0EAF4-EB95-9C49-9EE3-E9B69E614A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F7EBBB3-8CF3-B24E-A07E-9827F448CF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096210-28C9-4D4F-8525-A9D15B7DD446}" type="datetimeFigureOut">
              <a:rPr lang="en-US" smtClean="0"/>
              <a:t>12/19/2021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94DA56-2BFB-0D4D-A7BE-BC3E7ECF32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146318-A939-E241-B5CF-64B0142075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3BE0C-F632-574B-AE79-4DA6980D42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98535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0121F7-962B-4E4E-8776-676C2CF974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9077D9-50CF-0542-9D2F-2DADCC7F46B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052A968-5F55-7846-86A4-29A3AF6C55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096210-28C9-4D4F-8525-A9D15B7DD446}" type="datetimeFigureOut">
              <a:rPr lang="en-US" smtClean="0"/>
              <a:t>12/19/2021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670C090-C65D-4D4D-839E-173AF8D583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310D24C-081B-1B4D-9DB9-6E994D2987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3BE0C-F632-574B-AE79-4DA6980D42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34979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02A74E-2250-D147-A52F-B0E9512125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DD6D4C3-FD4E-234C-8A99-8F9941749F8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35E2F2A-768D-924D-8C53-0362E179EC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096210-28C9-4D4F-8525-A9D15B7DD446}" type="datetimeFigureOut">
              <a:rPr lang="en-US" smtClean="0"/>
              <a:t>12/19/2021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9C60C60-28C2-CE4D-A5DC-5DFF557326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5C2D38-4C74-8040-9564-56C9DF76E6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3BE0C-F632-574B-AE79-4DA6980D42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04737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59DF47-763C-BF45-B9BA-A804CA4DB7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41E5D87-A564-CA48-BC39-755AB72AA15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075CAF5-051B-CD48-8DD6-AFF7F1DBEF6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75AE08C-5537-1B48-8221-E7A2A5F8DC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096210-28C9-4D4F-8525-A9D15B7DD446}" type="datetimeFigureOut">
              <a:rPr lang="en-US" smtClean="0"/>
              <a:t>12/19/2021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803E274-BFF9-1644-9A9D-ED8575EE3E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0BDA6DB-B69F-8D49-8F37-1345D362E5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3BE0C-F632-574B-AE79-4DA6980D42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96867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FB4C18-4A63-6441-A347-68D219B834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6386731-930C-084F-B00C-D4C20925FB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5A64B3C-60FA-A64A-B40B-93C2606D46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80514D8-C95D-A24F-8DB9-7CF3F10A8E7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6186765-7E95-BC48-95CA-5B169D17439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DD5212C-B8C3-924A-8F96-EC9FBDB0FD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096210-28C9-4D4F-8525-A9D15B7DD446}" type="datetimeFigureOut">
              <a:rPr lang="en-US" smtClean="0"/>
              <a:t>12/19/2021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A7606E6-30C1-0647-B0D5-2587F94548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6DE39F4-DD52-5D43-A5B8-1E72358B58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3BE0C-F632-574B-AE79-4DA6980D42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96579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3ED199-39CC-DA4D-9734-6A398E61E4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AC012C7-A172-0045-AF7A-50754027C8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096210-28C9-4D4F-8525-A9D15B7DD446}" type="datetimeFigureOut">
              <a:rPr lang="en-US" smtClean="0"/>
              <a:t>12/19/2021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133FDA0-5918-7047-9F41-09C212F93E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3DEC9E0-2D36-404F-A864-1085F3E9A9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3BE0C-F632-574B-AE79-4DA6980D42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10848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8048030-D4C8-EC4C-B837-A6CA3D62B9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096210-28C9-4D4F-8525-A9D15B7DD446}" type="datetimeFigureOut">
              <a:rPr lang="en-US" smtClean="0"/>
              <a:t>12/19/2021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9FCC2FA-5D83-0842-AC2F-DA7DBEE8F5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B606980-C41B-4945-98AA-7FEDBF575B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3BE0C-F632-574B-AE79-4DA6980D42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55719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4BB0DC-008B-0B4F-B933-394B8BCA39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3CD827-6F47-C942-8C3D-45797BA28B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C4D7988-C18B-6242-829C-FB53FA4FBAB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BB108BD-6710-464C-9E59-ADFA71E54D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096210-28C9-4D4F-8525-A9D15B7DD446}" type="datetimeFigureOut">
              <a:rPr lang="en-US" smtClean="0"/>
              <a:t>12/19/2021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0015D46-898A-8C4A-9B91-244E37CCC1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3020847-0F58-F54C-89D7-D28230E6FA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3BE0C-F632-574B-AE79-4DA6980D42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34966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F35D3D-131D-6F4A-A693-C1478CB6F5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F34BC31-B34B-A84E-A45E-2D07324D679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E9BC898-11EC-5E4F-B3F4-24D3CD174CA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E784DAE-CDE2-F946-A7F2-9659F66F2D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096210-28C9-4D4F-8525-A9D15B7DD446}" type="datetimeFigureOut">
              <a:rPr lang="en-US" smtClean="0"/>
              <a:t>12/19/2021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729A116-DF73-454D-8B3D-DC73F85141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512D018-0D0A-904A-A504-D37816425D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3BE0C-F632-574B-AE79-4DA6980D42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4484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5F5EC22-7D41-9947-919B-26166D7450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A8E096-B204-304A-8CD2-94DE3E4808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1C3F60-5C5F-AD48-A40D-CA5C024344C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096210-28C9-4D4F-8525-A9D15B7DD446}" type="datetimeFigureOut">
              <a:rPr lang="en-US" smtClean="0"/>
              <a:t>12/19/2021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A14F048-D867-4F47-8CE4-AA4C73A156C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E92763D-0308-8943-8E56-FEF9786A059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B3BE0C-F632-574B-AE79-4DA6980D42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12407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82A199-E77D-6A4E-AFC1-BF6DAC3391F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/>
              <a:t>HCI Design &amp; Evalution</a:t>
            </a:r>
            <a:br>
              <a:rPr lang="en-US"/>
            </a:br>
            <a:r>
              <a:rPr lang="en-US"/>
              <a:t> tutorial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C7F0348-CDB5-964B-A2B9-346C4F18783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/>
              <a:t>Week 6</a:t>
            </a:r>
          </a:p>
        </p:txBody>
      </p:sp>
    </p:spTree>
    <p:extLst>
      <p:ext uri="{BB962C8B-B14F-4D97-AF65-F5344CB8AC3E}">
        <p14:creationId xmlns:p14="http://schemas.microsoft.com/office/powerpoint/2010/main" val="24585963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F921F1-83A0-7443-8AD0-D50FD0B4AE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Overview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5EB9E9-96E3-CE4C-970A-C9A3E572702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1,5 tutorials for this hi-fi prototype assignment (deadline Fri 14-01-2022)</a:t>
            </a:r>
          </a:p>
          <a:p>
            <a:pPr lvl="1"/>
            <a:r>
              <a:rPr lang="en-US">
                <a:cs typeface="Calibri"/>
              </a:rPr>
              <a:t>Other ½ of the tutorial in week 7 will be about the controlled experiment proposal and the ethics</a:t>
            </a:r>
          </a:p>
          <a:p>
            <a:r>
              <a:rPr lang="en-US"/>
              <a:t>Hi-fi prototype</a:t>
            </a:r>
          </a:p>
          <a:p>
            <a:pPr lvl="1"/>
            <a:r>
              <a:rPr lang="en-US"/>
              <a:t>Not about writing perfect code, we need to be hackers and explore the (tech) possibilities for our key interactions</a:t>
            </a:r>
          </a:p>
          <a:p>
            <a:pPr lvl="1"/>
            <a:r>
              <a:rPr lang="en-US"/>
              <a:t>And we will try out libraries for AI. The goal is to explore if this library is something useful</a:t>
            </a:r>
          </a:p>
          <a:p>
            <a:pPr lvl="1"/>
            <a:r>
              <a:rPr lang="en-US"/>
              <a:t>Low commitment!</a:t>
            </a:r>
          </a:p>
          <a:p>
            <a:endParaRPr lang="en-US"/>
          </a:p>
          <a:p>
            <a:endParaRPr lang="en-US"/>
          </a:p>
          <a:p>
            <a:pPr marL="0" indent="0">
              <a:buNone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86389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EE0C2D-CEBC-9540-9746-7D630992DD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Today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9DEC80A-8127-0F4F-AEB3-E6E80F51E9D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GB"/>
              <a:t>What</a:t>
            </a:r>
          </a:p>
          <a:p>
            <a:pPr lvl="1"/>
            <a:r>
              <a:rPr lang="en-GB"/>
              <a:t>Based on the results of the lo-fi prototype test, decide what the interaction scenario with the hi-fi will be and start designing the hi-fi prototypes. We move forward from lo-fi prototypes to hi-fi prototype(s)</a:t>
            </a:r>
            <a:endParaRPr lang="en-GB">
              <a:cs typeface="Calibri"/>
            </a:endParaRPr>
          </a:p>
          <a:p>
            <a:pPr lvl="1"/>
            <a:endParaRPr lang="en-GB">
              <a:cs typeface="Calibri"/>
            </a:endParaRPr>
          </a:p>
          <a:p>
            <a:pPr lvl="1"/>
            <a:r>
              <a:rPr lang="en-GB">
                <a:cs typeface="Calibri"/>
              </a:rPr>
              <a:t>Start implementing the hi-fi prototype. The prototype will be tested in week 8 with resit students; thinking already </a:t>
            </a:r>
            <a:r>
              <a:rPr lang="en-GB" i="1">
                <a:cs typeface="Calibri"/>
              </a:rPr>
              <a:t>what you want to know</a:t>
            </a:r>
            <a:r>
              <a:rPr lang="en-GB">
                <a:cs typeface="Calibri"/>
              </a:rPr>
              <a:t> </a:t>
            </a:r>
            <a:r>
              <a:rPr lang="en-GB" i="1">
                <a:cs typeface="Calibri"/>
              </a:rPr>
              <a:t>or learn </a:t>
            </a:r>
            <a:r>
              <a:rPr lang="en-GB">
                <a:cs typeface="Calibri"/>
              </a:rPr>
              <a:t>from the test can help deciding what to implement.</a:t>
            </a:r>
            <a:endParaRPr lang="en-GB" i="1">
              <a:cs typeface="Calibri"/>
            </a:endParaRPr>
          </a:p>
          <a:p>
            <a:pPr lvl="1"/>
            <a:endParaRPr lang="en-GB">
              <a:cs typeface="Calibri"/>
            </a:endParaRPr>
          </a:p>
          <a:p>
            <a:pPr marL="457200" lvl="1" indent="0">
              <a:buNone/>
            </a:pPr>
            <a:endParaRPr lang="en-GB">
              <a:cs typeface="Calibri"/>
            </a:endParaRPr>
          </a:p>
          <a:p>
            <a:pPr lvl="1"/>
            <a:endParaRPr lang="en-GB">
              <a:cs typeface="Calibri"/>
            </a:endParaRPr>
          </a:p>
          <a:p>
            <a:pPr lvl="1"/>
            <a:endParaRPr lang="en-US">
              <a:cs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749859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EE0C2D-CEBC-9540-9746-7D630992DD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Today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9DEC80A-8127-0F4F-AEB3-E6E80F51E9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879975"/>
          </a:xfrm>
        </p:spPr>
        <p:txBody>
          <a:bodyPr vert="horz" lIns="91440" tIns="45720" rIns="91440" bIns="45720" rtlCol="0" anchor="t">
            <a:normAutofit lnSpcReduction="10000"/>
          </a:bodyPr>
          <a:lstStyle/>
          <a:p>
            <a:r>
              <a:rPr lang="en-GB"/>
              <a:t>Hi-fi prototype </a:t>
            </a:r>
            <a:endParaRPr lang="en-GB">
              <a:cs typeface="Calibri"/>
            </a:endParaRPr>
          </a:p>
          <a:p>
            <a:pPr lvl="1"/>
            <a:r>
              <a:rPr lang="en-GB"/>
              <a:t>Key user interfaces and user interactions with the system for smooth interactions</a:t>
            </a:r>
            <a:endParaRPr lang="en-GB">
              <a:cs typeface="Calibri"/>
            </a:endParaRPr>
          </a:p>
          <a:p>
            <a:pPr lvl="1"/>
            <a:r>
              <a:rPr lang="en-GB"/>
              <a:t>Real-time interactive demo</a:t>
            </a:r>
            <a:endParaRPr lang="en-GB">
              <a:cs typeface="Calibri"/>
            </a:endParaRPr>
          </a:p>
          <a:p>
            <a:pPr lvl="1"/>
            <a:r>
              <a:rPr lang="en-GB"/>
              <a:t>Beyond wireframes and/or cardboard</a:t>
            </a:r>
            <a:endParaRPr lang="en-GB">
              <a:cs typeface="Calibri"/>
            </a:endParaRPr>
          </a:p>
          <a:p>
            <a:pPr lvl="1"/>
            <a:r>
              <a:rPr lang="en-GB"/>
              <a:t>“Intelligent” – include preferably a SDKs, APIs or Frameworks to include intelligence in your prototype (e.g. as mentioned in lecture 5)</a:t>
            </a:r>
            <a:endParaRPr lang="en-GB">
              <a:cs typeface="Calibri"/>
            </a:endParaRPr>
          </a:p>
          <a:p>
            <a:pPr lvl="1"/>
            <a:r>
              <a:rPr lang="en-GB"/>
              <a:t>Degree of (technical) implementation is significantly higher than your lo-fi prototype, but </a:t>
            </a:r>
            <a:r>
              <a:rPr lang="en-GB" b="1" i="1" u="sng"/>
              <a:t>lower</a:t>
            </a:r>
            <a:r>
              <a:rPr lang="en-GB"/>
              <a:t> than a full functional prototype</a:t>
            </a:r>
          </a:p>
          <a:p>
            <a:pPr lvl="1"/>
            <a:r>
              <a:rPr lang="en-US"/>
              <a:t>We don’t make full systems, not everything is working, use of test or dummy data, hard coded, </a:t>
            </a:r>
            <a:r>
              <a:rPr lang="en-US" u="sng"/>
              <a:t>and NO personal/medical/private data of users!!</a:t>
            </a:r>
            <a:endParaRPr lang="en-GB" u="sng">
              <a:cs typeface="Calibri"/>
            </a:endParaRPr>
          </a:p>
          <a:p>
            <a:pPr lvl="1"/>
            <a:endParaRPr lang="en-GB">
              <a:cs typeface="Calibri"/>
            </a:endParaRPr>
          </a:p>
          <a:p>
            <a:pPr marL="0" indent="0">
              <a:buNone/>
            </a:pPr>
            <a:r>
              <a:rPr lang="en-GB" sz="2400" b="1" i="1">
                <a:solidFill>
                  <a:srgbClr val="FF0000"/>
                </a:solidFill>
                <a:ea typeface="+mn-lt"/>
                <a:cs typeface="+mn-lt"/>
              </a:rPr>
              <a:t>Discuss your ideas for the hi-fi prototype with us before starting prototyping</a:t>
            </a:r>
            <a:endParaRPr lang="en-GB"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4689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3792DB-FAE5-044F-B4E3-9E858ABF3E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Report (deadline: 14-01-2022)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B8B6E64-CBC2-DE47-A4D1-EEB2BF40BBA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GB"/>
              <a:t>A report that presents and explain (with your name and group number on it! Thank you again)</a:t>
            </a:r>
            <a:endParaRPr lang="en-US"/>
          </a:p>
          <a:p>
            <a:pPr lvl="1"/>
            <a:r>
              <a:rPr lang="en-GB"/>
              <a:t>The design of your hi-fi prototype. Add pictures of your hi-fi prototype. </a:t>
            </a:r>
            <a:endParaRPr lang="en-US" sz="2800"/>
          </a:p>
          <a:p>
            <a:pPr lvl="1"/>
            <a:r>
              <a:rPr lang="en-GB"/>
              <a:t>The interactions with key aspect of the system. Add pictures that illustrate the interactions.</a:t>
            </a:r>
            <a:endParaRPr lang="en-US" sz="2800"/>
          </a:p>
          <a:p>
            <a:pPr lvl="1"/>
            <a:r>
              <a:rPr lang="en-GB"/>
              <a:t>A high-level technical description, including the integration and motivation for SDKs / APIs / Frameworks of your hi-fi prototype.</a:t>
            </a:r>
            <a:endParaRPr lang="en-US" sz="2800"/>
          </a:p>
          <a:p>
            <a:pPr lvl="1"/>
            <a:r>
              <a:rPr lang="en-GB"/>
              <a:t>(you are also allowed to add a link to video that helps to explain your hi-fi prototype and the user interaction)</a:t>
            </a:r>
            <a:endParaRPr lang="en-US" sz="2800"/>
          </a:p>
          <a:p>
            <a:pPr marL="0" indent="0">
              <a:buNone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32681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glass of beer&#10;&#10;Description automatically generated with low confidence">
            <a:extLst>
              <a:ext uri="{FF2B5EF4-FFF2-40B4-BE49-F238E27FC236}">
                <a16:creationId xmlns:a16="http://schemas.microsoft.com/office/drawing/2014/main" id="{E7F84BD8-C30C-BF4E-9F0B-721F7CF13E9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81400" y="444500"/>
            <a:ext cx="5029200" cy="5969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99A87790-616A-4E52-A8D3-2FE291084719}"/>
              </a:ext>
            </a:extLst>
          </p:cNvPr>
          <p:cNvSpPr txBox="1"/>
          <p:nvPr/>
        </p:nvSpPr>
        <p:spPr>
          <a:xfrm>
            <a:off x="4724400" y="6458339"/>
            <a:ext cx="2743199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/>
              <a:t>± 14:30 / ± 10:00</a:t>
            </a:r>
          </a:p>
        </p:txBody>
      </p:sp>
    </p:spTree>
    <p:extLst>
      <p:ext uri="{BB962C8B-B14F-4D97-AF65-F5344CB8AC3E}">
        <p14:creationId xmlns:p14="http://schemas.microsoft.com/office/powerpoint/2010/main" val="39833882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D4EECE-008F-48DC-9185-C8D6382446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Picture 7" descr="Graphical user interface, text, application&#10;&#10;Description automatically generated">
            <a:extLst>
              <a:ext uri="{FF2B5EF4-FFF2-40B4-BE49-F238E27FC236}">
                <a16:creationId xmlns:a16="http://schemas.microsoft.com/office/drawing/2014/main" id="{615061BE-6A44-401D-8EAD-266B1E4323E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2866" y="3110"/>
            <a:ext cx="12213443" cy="6865152"/>
          </a:xfrm>
        </p:spPr>
      </p:pic>
    </p:spTree>
    <p:extLst>
      <p:ext uri="{BB962C8B-B14F-4D97-AF65-F5344CB8AC3E}">
        <p14:creationId xmlns:p14="http://schemas.microsoft.com/office/powerpoint/2010/main" val="343159357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A0A18A-E763-9F4B-AF4D-C38894F023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/>
              <a:t>Sneak preview – week 7 and week 8	</a:t>
            </a:r>
            <a:br>
              <a:rPr lang="en-US"/>
            </a:br>
            <a:r>
              <a:rPr lang="en-US"/>
              <a:t>Controlled experiment and hi-fi prototype test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F605F5-410A-CE44-A5CD-086F750B3A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826187"/>
          </a:xfrm>
        </p:spPr>
        <p:txBody>
          <a:bodyPr vert="horz" lIns="91440" tIns="45720" rIns="91440" bIns="45720" rtlCol="0" anchor="t">
            <a:normAutofit fontScale="92500" lnSpcReduction="10000"/>
          </a:bodyPr>
          <a:lstStyle/>
          <a:p>
            <a:r>
              <a:rPr lang="en-GB"/>
              <a:t>There are 2 possible options for doing a controlled experiment</a:t>
            </a:r>
            <a:endParaRPr lang="en-US"/>
          </a:p>
          <a:p>
            <a:pPr lvl="1"/>
            <a:r>
              <a:rPr lang="en-GB"/>
              <a:t>Option 1: Experiment about 1 difference in your system</a:t>
            </a:r>
            <a:endParaRPr lang="en-US"/>
          </a:p>
          <a:p>
            <a:pPr marL="457200" lvl="1" indent="0">
              <a:buNone/>
            </a:pPr>
            <a:r>
              <a:rPr lang="en-GB" i="1"/>
              <a:t>    A difference in the system (called “independent variable”) can be:</a:t>
            </a:r>
            <a:endParaRPr lang="en-US">
              <a:cs typeface="Calibri" panose="020F0502020204030204"/>
            </a:endParaRPr>
          </a:p>
          <a:p>
            <a:pPr lvl="2"/>
            <a:r>
              <a:rPr lang="en-GB"/>
              <a:t>Male voice vs. female voice (for voice system) – difference in voice gender</a:t>
            </a:r>
            <a:endParaRPr lang="en-US"/>
          </a:p>
          <a:p>
            <a:pPr lvl="2"/>
            <a:r>
              <a:rPr lang="en-GB"/>
              <a:t>Human-like motions versus robotic motions (for robot gestures) - difference in motion style</a:t>
            </a:r>
          </a:p>
          <a:p>
            <a:pPr lvl="2"/>
            <a:endParaRPr lang="en-GB"/>
          </a:p>
          <a:p>
            <a:pPr lvl="1"/>
            <a:r>
              <a:rPr lang="en-GB"/>
              <a:t>Option 2: Proof-of-concept</a:t>
            </a:r>
            <a:endParaRPr lang="en-US" sz="2800"/>
          </a:p>
          <a:p>
            <a:pPr lvl="2"/>
            <a:r>
              <a:rPr lang="en-GB"/>
              <a:t>Same as above, except for the following:</a:t>
            </a:r>
            <a:endParaRPr lang="en-US" sz="2400"/>
          </a:p>
          <a:p>
            <a:pPr lvl="2"/>
            <a:r>
              <a:rPr lang="en-GB"/>
              <a:t>Instead of finding a difference in your system, you select 1 condition to be your system and a 2</a:t>
            </a:r>
            <a:r>
              <a:rPr lang="en-GB" baseline="30000"/>
              <a:t>nd</a:t>
            </a:r>
            <a:r>
              <a:rPr lang="en-GB"/>
              <a:t> condition (the ‘control’) to be the existing state-of-the-art system that your system would replace. </a:t>
            </a:r>
            <a:br>
              <a:rPr lang="en-GB"/>
            </a:br>
            <a:r>
              <a:rPr lang="en-GB"/>
              <a:t>For example, a smart assistant for mental health might have a human therapist as the control; an augmented reality app might select a non-augmented reality app as its control. </a:t>
            </a:r>
            <a:endParaRPr lang="en-US" sz="2400"/>
          </a:p>
          <a:p>
            <a:pPr lvl="2"/>
            <a:endParaRPr lang="en-US"/>
          </a:p>
          <a:p>
            <a:r>
              <a:rPr lang="en-US"/>
              <a:t>In week 8 we do a test with users to evaluate your hi-fi prototype</a:t>
            </a:r>
          </a:p>
        </p:txBody>
      </p:sp>
    </p:spTree>
    <p:extLst>
      <p:ext uri="{BB962C8B-B14F-4D97-AF65-F5344CB8AC3E}">
        <p14:creationId xmlns:p14="http://schemas.microsoft.com/office/powerpoint/2010/main" val="11931820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585577A9700044AA79DE07706BB10E8" ma:contentTypeVersion="4" ma:contentTypeDescription="Create a new document." ma:contentTypeScope="" ma:versionID="e9ca03ed8b525e9bd5ba89b184c22fae">
  <xsd:schema xmlns:xsd="http://www.w3.org/2001/XMLSchema" xmlns:xs="http://www.w3.org/2001/XMLSchema" xmlns:p="http://schemas.microsoft.com/office/2006/metadata/properties" xmlns:ns2="40434f53-9604-49b3-a709-888a74a42522" targetNamespace="http://schemas.microsoft.com/office/2006/metadata/properties" ma:root="true" ma:fieldsID="bef57163887343a26719135b12ec7d81" ns2:_="">
    <xsd:import namespace="40434f53-9604-49b3-a709-888a74a4252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0434f53-9604-49b3-a709-888a74a4252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700DE89E-74FF-4722-995F-1670F8B9F93A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67CA76EF-1893-4DFF-8DC1-BC99503BB5AC}">
  <ds:schemaRefs>
    <ds:schemaRef ds:uri="40434f53-9604-49b3-a709-888a74a42522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36B3B6B6-E43E-43DC-A869-DC3275345B6C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Application>Microsoft Office PowerPoint</Application>
  <PresentationFormat>Widescreen</PresentationFormat>
  <Slides>8</Slides>
  <Notes>2</Notes>
  <HiddenSlides>1</Hidden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Office Theme</vt:lpstr>
      <vt:lpstr>HCI Design &amp; Evalution  tutorial</vt:lpstr>
      <vt:lpstr>Overview</vt:lpstr>
      <vt:lpstr>Today</vt:lpstr>
      <vt:lpstr>Today</vt:lpstr>
      <vt:lpstr>Report (deadline: 14-01-2022)</vt:lpstr>
      <vt:lpstr>PowerPoint Presentation</vt:lpstr>
      <vt:lpstr>PowerPoint Presentation</vt:lpstr>
      <vt:lpstr>Sneak preview – week 7 and week 8  Controlled experiment and hi-fi prototype test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HCI Design tutorial</dc:title>
  <dc:creator>Randy Klaassen</dc:creator>
  <cp:revision>1</cp:revision>
  <dcterms:created xsi:type="dcterms:W3CDTF">2019-11-17T13:46:00Z</dcterms:created>
  <dcterms:modified xsi:type="dcterms:W3CDTF">2021-12-19T12:32:51Z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0x0101000585577A9700044AA79DE07706BB10E8</vt:lpwstr>
  </property>
</Properties>
</file>