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80" r:id="rId6"/>
    <p:sldId id="284" r:id="rId7"/>
    <p:sldId id="257" r:id="rId8"/>
    <p:sldId id="277" r:id="rId9"/>
    <p:sldId id="287" r:id="rId10"/>
    <p:sldId id="288" r:id="rId11"/>
    <p:sldId id="286" r:id="rId12"/>
    <p:sldId id="278" r:id="rId13"/>
    <p:sldId id="285" r:id="rId14"/>
    <p:sldId id="289" r:id="rId15"/>
    <p:sldId id="2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47D45A-5D93-4C08-B4C5-00A5CFA23BAD}" v="26" dt="2021-12-01T12:00:36.479"/>
    <p1510:client id="{3BC78A8D-797B-B74B-969C-231560E57102}" v="94" dt="2021-12-02T11:45:36.314"/>
    <p1510:client id="{60D5F5B5-1775-49D2-A102-3998E28B6597}" v="21" dt="2021-12-02T08:54:42.696"/>
    <p1510:client id="{84C999D5-5E8C-2EE8-FC6E-1A97FC2F54F0}" v="287" dt="2021-12-02T10:20:33.889"/>
    <p1510:client id="{A1535DC3-FDDB-4459-A380-565ED51DFF57}" v="29" dt="2021-12-01T13:22:21.346"/>
    <p1510:client id="{AC502B16-9651-4F3C-9D8C-FCA90A4562B5}" v="174" dt="2021-12-01T13:14:14.349"/>
    <p1510:client id="{E3ADD996-B399-4DB0-8B9E-1948587F11AA}" v="14" dt="2021-12-02T09:49:41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tti, Lorenzo (UT-EEMCS)" userId="e66a04e2-a20b-4f2f-9d63-a59341e6daa0" providerId="ADAL" clId="{3BC78A8D-797B-B74B-969C-231560E57102}"/>
    <pc:docChg chg="undo custSel addSld modSld sldOrd">
      <pc:chgData name="Gatti, Lorenzo (UT-EEMCS)" userId="e66a04e2-a20b-4f2f-9d63-a59341e6daa0" providerId="ADAL" clId="{3BC78A8D-797B-B74B-969C-231560E57102}" dt="2021-12-02T11:45:36.314" v="613" actId="1035"/>
      <pc:docMkLst>
        <pc:docMk/>
      </pc:docMkLst>
      <pc:sldChg chg="modSp mod">
        <pc:chgData name="Gatti, Lorenzo (UT-EEMCS)" userId="e66a04e2-a20b-4f2f-9d63-a59341e6daa0" providerId="ADAL" clId="{3BC78A8D-797B-B74B-969C-231560E57102}" dt="2021-12-01T16:57:40.299" v="315" actId="20577"/>
        <pc:sldMkLst>
          <pc:docMk/>
          <pc:sldMk cId="2688638960" sldId="257"/>
        </pc:sldMkLst>
        <pc:spChg chg="mod">
          <ac:chgData name="Gatti, Lorenzo (UT-EEMCS)" userId="e66a04e2-a20b-4f2f-9d63-a59341e6daa0" providerId="ADAL" clId="{3BC78A8D-797B-B74B-969C-231560E57102}" dt="2021-12-01T16:57:40.299" v="315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 mod">
        <pc:chgData name="Gatti, Lorenzo (UT-EEMCS)" userId="e66a04e2-a20b-4f2f-9d63-a59341e6daa0" providerId="ADAL" clId="{3BC78A8D-797B-B74B-969C-231560E57102}" dt="2021-12-01T16:59:48.180" v="363" actId="255"/>
        <pc:sldMkLst>
          <pc:docMk/>
          <pc:sldMk cId="74985986" sldId="277"/>
        </pc:sldMkLst>
        <pc:spChg chg="mod">
          <ac:chgData name="Gatti, Lorenzo (UT-EEMCS)" userId="e66a04e2-a20b-4f2f-9d63-a59341e6daa0" providerId="ADAL" clId="{3BC78A8D-797B-B74B-969C-231560E57102}" dt="2021-12-01T16:59:48.180" v="363" actId="255"/>
          <ac:spMkLst>
            <pc:docMk/>
            <pc:sldMk cId="74985986" sldId="277"/>
            <ac:spMk id="3" creationId="{F9DEC80A-8127-0F4F-AEB3-E6E80F51E9D6}"/>
          </ac:spMkLst>
        </pc:spChg>
        <pc:spChg chg="mod">
          <ac:chgData name="Gatti, Lorenzo (UT-EEMCS)" userId="e66a04e2-a20b-4f2f-9d63-a59341e6daa0" providerId="ADAL" clId="{3BC78A8D-797B-B74B-969C-231560E57102}" dt="2021-12-01T16:52:28.425" v="232" actId="1035"/>
          <ac:spMkLst>
            <pc:docMk/>
            <pc:sldMk cId="74985986" sldId="277"/>
            <ac:spMk id="4" creationId="{3486F5F4-6651-BC40-A1BC-DACE4AB5A1F4}"/>
          </ac:spMkLst>
        </pc:spChg>
      </pc:sldChg>
      <pc:sldChg chg="modSp mod">
        <pc:chgData name="Gatti, Lorenzo (UT-EEMCS)" userId="e66a04e2-a20b-4f2f-9d63-a59341e6daa0" providerId="ADAL" clId="{3BC78A8D-797B-B74B-969C-231560E57102}" dt="2021-12-01T17:24:24.671" v="582" actId="20577"/>
        <pc:sldMkLst>
          <pc:docMk/>
          <pc:sldMk cId="1043268190" sldId="278"/>
        </pc:sldMkLst>
        <pc:spChg chg="mod">
          <ac:chgData name="Gatti, Lorenzo (UT-EEMCS)" userId="e66a04e2-a20b-4f2f-9d63-a59341e6daa0" providerId="ADAL" clId="{3BC78A8D-797B-B74B-969C-231560E57102}" dt="2021-12-01T16:53:45.353" v="233" actId="20577"/>
          <ac:spMkLst>
            <pc:docMk/>
            <pc:sldMk cId="1043268190" sldId="278"/>
            <ac:spMk id="2" creationId="{3A3792DB-FAE5-044F-B4E3-9E858ABF3E9E}"/>
          </ac:spMkLst>
        </pc:spChg>
        <pc:spChg chg="mod">
          <ac:chgData name="Gatti, Lorenzo (UT-EEMCS)" userId="e66a04e2-a20b-4f2f-9d63-a59341e6daa0" providerId="ADAL" clId="{3BC78A8D-797B-B74B-969C-231560E57102}" dt="2021-12-01T17:24:24.671" v="582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modSp mod modAnim">
        <pc:chgData name="Gatti, Lorenzo (UT-EEMCS)" userId="e66a04e2-a20b-4f2f-9d63-a59341e6daa0" providerId="ADAL" clId="{3BC78A8D-797B-B74B-969C-231560E57102}" dt="2021-12-01T16:57:24.308" v="314" actId="113"/>
        <pc:sldMkLst>
          <pc:docMk/>
          <pc:sldMk cId="880991014" sldId="284"/>
        </pc:sldMkLst>
        <pc:spChg chg="mod">
          <ac:chgData name="Gatti, Lorenzo (UT-EEMCS)" userId="e66a04e2-a20b-4f2f-9d63-a59341e6daa0" providerId="ADAL" clId="{3BC78A8D-797B-B74B-969C-231560E57102}" dt="2021-12-01T16:57:24.308" v="314" actId="113"/>
          <ac:spMkLst>
            <pc:docMk/>
            <pc:sldMk cId="880991014" sldId="284"/>
            <ac:spMk id="3" creationId="{F9DEC80A-8127-0F4F-AEB3-E6E80F51E9D6}"/>
          </ac:spMkLst>
        </pc:spChg>
      </pc:sldChg>
      <pc:sldChg chg="modSp add mod ord">
        <pc:chgData name="Gatti, Lorenzo (UT-EEMCS)" userId="e66a04e2-a20b-4f2f-9d63-a59341e6daa0" providerId="ADAL" clId="{3BC78A8D-797B-B74B-969C-231560E57102}" dt="2021-12-01T17:05:06.023" v="566" actId="403"/>
        <pc:sldMkLst>
          <pc:docMk/>
          <pc:sldMk cId="4126017876" sldId="286"/>
        </pc:sldMkLst>
        <pc:spChg chg="mod">
          <ac:chgData name="Gatti, Lorenzo (UT-EEMCS)" userId="e66a04e2-a20b-4f2f-9d63-a59341e6daa0" providerId="ADAL" clId="{3BC78A8D-797B-B74B-969C-231560E57102}" dt="2021-12-01T17:05:06.023" v="566" actId="403"/>
          <ac:spMkLst>
            <pc:docMk/>
            <pc:sldMk cId="4126017876" sldId="286"/>
            <ac:spMk id="3" creationId="{F9DEC80A-8127-0F4F-AEB3-E6E80F51E9D6}"/>
          </ac:spMkLst>
        </pc:spChg>
      </pc:sldChg>
      <pc:sldChg chg="modSp add mod">
        <pc:chgData name="Gatti, Lorenzo (UT-EEMCS)" userId="e66a04e2-a20b-4f2f-9d63-a59341e6daa0" providerId="ADAL" clId="{3BC78A8D-797B-B74B-969C-231560E57102}" dt="2021-12-01T17:03:35.926" v="535" actId="20577"/>
        <pc:sldMkLst>
          <pc:docMk/>
          <pc:sldMk cId="968101947" sldId="287"/>
        </pc:sldMkLst>
        <pc:spChg chg="mod">
          <ac:chgData name="Gatti, Lorenzo (UT-EEMCS)" userId="e66a04e2-a20b-4f2f-9d63-a59341e6daa0" providerId="ADAL" clId="{3BC78A8D-797B-B74B-969C-231560E57102}" dt="2021-12-01T17:03:35.926" v="535" actId="20577"/>
          <ac:spMkLst>
            <pc:docMk/>
            <pc:sldMk cId="968101947" sldId="287"/>
            <ac:spMk id="3" creationId="{F9DEC80A-8127-0F4F-AEB3-E6E80F51E9D6}"/>
          </ac:spMkLst>
        </pc:spChg>
      </pc:sldChg>
      <pc:sldChg chg="addSp delSp modSp new mod">
        <pc:chgData name="Gatti, Lorenzo (UT-EEMCS)" userId="e66a04e2-a20b-4f2f-9d63-a59341e6daa0" providerId="ADAL" clId="{3BC78A8D-797B-B74B-969C-231560E57102}" dt="2021-12-02T11:45:36.314" v="613" actId="1035"/>
        <pc:sldMkLst>
          <pc:docMk/>
          <pc:sldMk cId="982224755" sldId="289"/>
        </pc:sldMkLst>
        <pc:spChg chg="mod">
          <ac:chgData name="Gatti, Lorenzo (UT-EEMCS)" userId="e66a04e2-a20b-4f2f-9d63-a59341e6daa0" providerId="ADAL" clId="{3BC78A8D-797B-B74B-969C-231560E57102}" dt="2021-12-02T11:44:51.612" v="599" actId="20577"/>
          <ac:spMkLst>
            <pc:docMk/>
            <pc:sldMk cId="982224755" sldId="289"/>
            <ac:spMk id="2" creationId="{E6A38632-7515-9E4A-82EC-2A06E442EC19}"/>
          </ac:spMkLst>
        </pc:spChg>
        <pc:spChg chg="del">
          <ac:chgData name="Gatti, Lorenzo (UT-EEMCS)" userId="e66a04e2-a20b-4f2f-9d63-a59341e6daa0" providerId="ADAL" clId="{3BC78A8D-797B-B74B-969C-231560E57102}" dt="2021-12-02T11:44:53.562" v="600" actId="478"/>
          <ac:spMkLst>
            <pc:docMk/>
            <pc:sldMk cId="982224755" sldId="289"/>
            <ac:spMk id="3" creationId="{8EFC59C2-E075-1B44-95C1-5C3EC8BAB2CB}"/>
          </ac:spMkLst>
        </pc:spChg>
        <pc:picChg chg="add mod">
          <ac:chgData name="Gatti, Lorenzo (UT-EEMCS)" userId="e66a04e2-a20b-4f2f-9d63-a59341e6daa0" providerId="ADAL" clId="{3BC78A8D-797B-B74B-969C-231560E57102}" dt="2021-12-02T11:45:36.314" v="613" actId="1035"/>
          <ac:picMkLst>
            <pc:docMk/>
            <pc:sldMk cId="982224755" sldId="289"/>
            <ac:picMk id="1025" creationId="{7CDA589B-19AD-9041-A2A5-501A3B7E35D6}"/>
          </ac:picMkLst>
        </pc:picChg>
      </pc:sldChg>
    </pc:docChg>
  </pc:docChgLst>
  <pc:docChgLst>
    <pc:chgData name="Klaassen, Randy (UT-EEMCS)" userId="S::r.klaassen@utwente.nl::91feb03c-f473-4344-b452-5bac19281674" providerId="AD" clId="Web-{84C999D5-5E8C-2EE8-FC6E-1A97FC2F54F0}"/>
    <pc:docChg chg="addSld modSld">
      <pc:chgData name="Klaassen, Randy (UT-EEMCS)" userId="S::r.klaassen@utwente.nl::91feb03c-f473-4344-b452-5bac19281674" providerId="AD" clId="Web-{84C999D5-5E8C-2EE8-FC6E-1A97FC2F54F0}" dt="2021-12-02T10:20:33.889" v="217" actId="20577"/>
      <pc:docMkLst>
        <pc:docMk/>
      </pc:docMkLst>
      <pc:sldChg chg="delSp">
        <pc:chgData name="Klaassen, Randy (UT-EEMCS)" userId="S::r.klaassen@utwente.nl::91feb03c-f473-4344-b452-5bac19281674" providerId="AD" clId="Web-{84C999D5-5E8C-2EE8-FC6E-1A97FC2F54F0}" dt="2021-12-02T09:55:19.871" v="2"/>
        <pc:sldMkLst>
          <pc:docMk/>
          <pc:sldMk cId="4126017876" sldId="286"/>
        </pc:sldMkLst>
        <pc:spChg chg="del">
          <ac:chgData name="Klaassen, Randy (UT-EEMCS)" userId="S::r.klaassen@utwente.nl::91feb03c-f473-4344-b452-5bac19281674" providerId="AD" clId="Web-{84C999D5-5E8C-2EE8-FC6E-1A97FC2F54F0}" dt="2021-12-02T09:55:19.871" v="2"/>
          <ac:spMkLst>
            <pc:docMk/>
            <pc:sldMk cId="4126017876" sldId="286"/>
            <ac:spMk id="4" creationId="{3486F5F4-6651-BC40-A1BC-DACE4AB5A1F4}"/>
          </ac:spMkLst>
        </pc:spChg>
      </pc:sldChg>
      <pc:sldChg chg="addSp delSp modSp">
        <pc:chgData name="Klaassen, Randy (UT-EEMCS)" userId="S::r.klaassen@utwente.nl::91feb03c-f473-4344-b452-5bac19281674" providerId="AD" clId="Web-{84C999D5-5E8C-2EE8-FC6E-1A97FC2F54F0}" dt="2021-12-02T10:17:24.588" v="149"/>
        <pc:sldMkLst>
          <pc:docMk/>
          <pc:sldMk cId="968101947" sldId="287"/>
        </pc:sldMkLst>
        <pc:spChg chg="mod">
          <ac:chgData name="Klaassen, Randy (UT-EEMCS)" userId="S::r.klaassen@utwente.nl::91feb03c-f473-4344-b452-5bac19281674" providerId="AD" clId="Web-{84C999D5-5E8C-2EE8-FC6E-1A97FC2F54F0}" dt="2021-12-02T09:55:25.918" v="3" actId="1076"/>
          <ac:spMkLst>
            <pc:docMk/>
            <pc:sldMk cId="968101947" sldId="287"/>
            <ac:spMk id="3" creationId="{F9DEC80A-8127-0F4F-AEB3-E6E80F51E9D6}"/>
          </ac:spMkLst>
        </pc:spChg>
        <pc:spChg chg="del mod">
          <ac:chgData name="Klaassen, Randy (UT-EEMCS)" userId="S::r.klaassen@utwente.nl::91feb03c-f473-4344-b452-5bac19281674" providerId="AD" clId="Web-{84C999D5-5E8C-2EE8-FC6E-1A97FC2F54F0}" dt="2021-12-02T09:55:15.714" v="1"/>
          <ac:spMkLst>
            <pc:docMk/>
            <pc:sldMk cId="968101947" sldId="287"/>
            <ac:spMk id="4" creationId="{3486F5F4-6651-BC40-A1BC-DACE4AB5A1F4}"/>
          </ac:spMkLst>
        </pc:spChg>
        <pc:spChg chg="add del mod">
          <ac:chgData name="Klaassen, Randy (UT-EEMCS)" userId="S::r.klaassen@utwente.nl::91feb03c-f473-4344-b452-5bac19281674" providerId="AD" clId="Web-{84C999D5-5E8C-2EE8-FC6E-1A97FC2F54F0}" dt="2021-12-02T10:17:15.072" v="145"/>
          <ac:spMkLst>
            <pc:docMk/>
            <pc:sldMk cId="968101947" sldId="287"/>
            <ac:spMk id="7" creationId="{5447F228-C17F-468B-A4E8-D36CA039A754}"/>
          </ac:spMkLst>
        </pc:spChg>
        <pc:spChg chg="add del mod">
          <ac:chgData name="Klaassen, Randy (UT-EEMCS)" userId="S::r.klaassen@utwente.nl::91feb03c-f473-4344-b452-5bac19281674" providerId="AD" clId="Web-{84C999D5-5E8C-2EE8-FC6E-1A97FC2F54F0}" dt="2021-12-02T10:17:15.072" v="144"/>
          <ac:spMkLst>
            <pc:docMk/>
            <pc:sldMk cId="968101947" sldId="287"/>
            <ac:spMk id="10" creationId="{279E1FD1-56CF-436A-9402-AF375E3C56D1}"/>
          </ac:spMkLst>
        </pc:spChg>
        <pc:spChg chg="add del mod">
          <ac:chgData name="Klaassen, Randy (UT-EEMCS)" userId="S::r.klaassen@utwente.nl::91feb03c-f473-4344-b452-5bac19281674" providerId="AD" clId="Web-{84C999D5-5E8C-2EE8-FC6E-1A97FC2F54F0}" dt="2021-12-02T10:17:15.072" v="143"/>
          <ac:spMkLst>
            <pc:docMk/>
            <pc:sldMk cId="968101947" sldId="287"/>
            <ac:spMk id="11" creationId="{9CEFA9E8-1207-454F-AB9B-828F9E03E6B1}"/>
          </ac:spMkLst>
        </pc:spChg>
        <pc:spChg chg="add del mod">
          <ac:chgData name="Klaassen, Randy (UT-EEMCS)" userId="S::r.klaassen@utwente.nl::91feb03c-f473-4344-b452-5bac19281674" providerId="AD" clId="Web-{84C999D5-5E8C-2EE8-FC6E-1A97FC2F54F0}" dt="2021-12-02T10:17:15.072" v="142"/>
          <ac:spMkLst>
            <pc:docMk/>
            <pc:sldMk cId="968101947" sldId="287"/>
            <ac:spMk id="12" creationId="{1295B492-C081-4AAD-A1B2-BEE96BFF7ABF}"/>
          </ac:spMkLst>
        </pc:spChg>
        <pc:spChg chg="add del mod">
          <ac:chgData name="Klaassen, Randy (UT-EEMCS)" userId="S::r.klaassen@utwente.nl::91feb03c-f473-4344-b452-5bac19281674" providerId="AD" clId="Web-{84C999D5-5E8C-2EE8-FC6E-1A97FC2F54F0}" dt="2021-12-02T10:17:24.588" v="149"/>
          <ac:spMkLst>
            <pc:docMk/>
            <pc:sldMk cId="968101947" sldId="287"/>
            <ac:spMk id="13" creationId="{5479577B-3EA8-412B-9A1E-86CE94381882}"/>
          </ac:spMkLst>
        </pc:spChg>
        <pc:picChg chg="add del mod">
          <ac:chgData name="Klaassen, Randy (UT-EEMCS)" userId="S::r.klaassen@utwente.nl::91feb03c-f473-4344-b452-5bac19281674" providerId="AD" clId="Web-{84C999D5-5E8C-2EE8-FC6E-1A97FC2F54F0}" dt="2021-12-02T10:17:15.072" v="147"/>
          <ac:picMkLst>
            <pc:docMk/>
            <pc:sldMk cId="968101947" sldId="287"/>
            <ac:picMk id="5" creationId="{845D24D2-151F-47E6-BF84-3F8A7ADEEA89}"/>
          </ac:picMkLst>
        </pc:picChg>
        <pc:picChg chg="add del mod">
          <ac:chgData name="Klaassen, Randy (UT-EEMCS)" userId="S::r.klaassen@utwente.nl::91feb03c-f473-4344-b452-5bac19281674" providerId="AD" clId="Web-{84C999D5-5E8C-2EE8-FC6E-1A97FC2F54F0}" dt="2021-12-02T10:17:15.072" v="146"/>
          <ac:picMkLst>
            <pc:docMk/>
            <pc:sldMk cId="968101947" sldId="287"/>
            <ac:picMk id="6" creationId="{AD7C6D03-889E-4E0F-BAE7-9CB5DAE629D7}"/>
          </ac:picMkLst>
        </pc:picChg>
        <pc:picChg chg="add del mod">
          <ac:chgData name="Klaassen, Randy (UT-EEMCS)" userId="S::r.klaassen@utwente.nl::91feb03c-f473-4344-b452-5bac19281674" providerId="AD" clId="Web-{84C999D5-5E8C-2EE8-FC6E-1A97FC2F54F0}" dt="2021-12-02T09:56:11.794" v="21"/>
          <ac:picMkLst>
            <pc:docMk/>
            <pc:sldMk cId="968101947" sldId="287"/>
            <ac:picMk id="8" creationId="{9180939B-DF77-4D57-9C2F-F3BA92A582AB}"/>
          </ac:picMkLst>
        </pc:picChg>
        <pc:picChg chg="add del mod">
          <ac:chgData name="Klaassen, Randy (UT-EEMCS)" userId="S::r.klaassen@utwente.nl::91feb03c-f473-4344-b452-5bac19281674" providerId="AD" clId="Web-{84C999D5-5E8C-2EE8-FC6E-1A97FC2F54F0}" dt="2021-12-02T09:56:11.794" v="20"/>
          <ac:picMkLst>
            <pc:docMk/>
            <pc:sldMk cId="968101947" sldId="287"/>
            <ac:picMk id="9" creationId="{D9EE2DA7-09C8-449A-89DB-F80979887D43}"/>
          </ac:picMkLst>
        </pc:picChg>
        <pc:cxnChg chg="add del mod">
          <ac:chgData name="Klaassen, Randy (UT-EEMCS)" userId="S::r.klaassen@utwente.nl::91feb03c-f473-4344-b452-5bac19281674" providerId="AD" clId="Web-{84C999D5-5E8C-2EE8-FC6E-1A97FC2F54F0}" dt="2021-12-02T10:17:15.072" v="141"/>
          <ac:cxnSpMkLst>
            <pc:docMk/>
            <pc:sldMk cId="968101947" sldId="287"/>
            <ac:cxnSpMk id="14" creationId="{C2A4A180-E4A2-455F-AE88-E6D35F59A068}"/>
          </ac:cxnSpMkLst>
        </pc:cxnChg>
        <pc:cxnChg chg="add del mod">
          <ac:chgData name="Klaassen, Randy (UT-EEMCS)" userId="S::r.klaassen@utwente.nl::91feb03c-f473-4344-b452-5bac19281674" providerId="AD" clId="Web-{84C999D5-5E8C-2EE8-FC6E-1A97FC2F54F0}" dt="2021-12-02T10:17:15.072" v="140"/>
          <ac:cxnSpMkLst>
            <pc:docMk/>
            <pc:sldMk cId="968101947" sldId="287"/>
            <ac:cxnSpMk id="15" creationId="{F0FCA6B1-1260-469A-A3AA-58972604D246}"/>
          </ac:cxnSpMkLst>
        </pc:cxnChg>
        <pc:cxnChg chg="add del mod">
          <ac:chgData name="Klaassen, Randy (UT-EEMCS)" userId="S::r.klaassen@utwente.nl::91feb03c-f473-4344-b452-5bac19281674" providerId="AD" clId="Web-{84C999D5-5E8C-2EE8-FC6E-1A97FC2F54F0}" dt="2021-12-02T10:17:15.072" v="139"/>
          <ac:cxnSpMkLst>
            <pc:docMk/>
            <pc:sldMk cId="968101947" sldId="287"/>
            <ac:cxnSpMk id="16" creationId="{958DB2BE-A693-4771-970D-05A9B4E77725}"/>
          </ac:cxnSpMkLst>
        </pc:cxnChg>
        <pc:cxnChg chg="add del mod">
          <ac:chgData name="Klaassen, Randy (UT-EEMCS)" userId="S::r.klaassen@utwente.nl::91feb03c-f473-4344-b452-5bac19281674" providerId="AD" clId="Web-{84C999D5-5E8C-2EE8-FC6E-1A97FC2F54F0}" dt="2021-12-02T10:17:15.072" v="138"/>
          <ac:cxnSpMkLst>
            <pc:docMk/>
            <pc:sldMk cId="968101947" sldId="287"/>
            <ac:cxnSpMk id="17" creationId="{17EEC504-0E0F-4C3F-890F-FE6BAB3A4BED}"/>
          </ac:cxnSpMkLst>
        </pc:cxnChg>
        <pc:cxnChg chg="add del mod">
          <ac:chgData name="Klaassen, Randy (UT-EEMCS)" userId="S::r.klaassen@utwente.nl::91feb03c-f473-4344-b452-5bac19281674" providerId="AD" clId="Web-{84C999D5-5E8C-2EE8-FC6E-1A97FC2F54F0}" dt="2021-12-02T10:17:15.072" v="137"/>
          <ac:cxnSpMkLst>
            <pc:docMk/>
            <pc:sldMk cId="968101947" sldId="287"/>
            <ac:cxnSpMk id="18" creationId="{61A43197-A1E9-43B3-98BF-E444ECA7B5A1}"/>
          </ac:cxnSpMkLst>
        </pc:cxnChg>
        <pc:cxnChg chg="add del mod">
          <ac:chgData name="Klaassen, Randy (UT-EEMCS)" userId="S::r.klaassen@utwente.nl::91feb03c-f473-4344-b452-5bac19281674" providerId="AD" clId="Web-{84C999D5-5E8C-2EE8-FC6E-1A97FC2F54F0}" dt="2021-12-02T10:17:15.072" v="136"/>
          <ac:cxnSpMkLst>
            <pc:docMk/>
            <pc:sldMk cId="968101947" sldId="287"/>
            <ac:cxnSpMk id="19" creationId="{D74AFF24-3B53-42ED-82EF-A84E1BF2EC46}"/>
          </ac:cxnSpMkLst>
        </pc:cxnChg>
      </pc:sldChg>
      <pc:sldChg chg="addSp modSp new">
        <pc:chgData name="Klaassen, Randy (UT-EEMCS)" userId="S::r.klaassen@utwente.nl::91feb03c-f473-4344-b452-5bac19281674" providerId="AD" clId="Web-{84C999D5-5E8C-2EE8-FC6E-1A97FC2F54F0}" dt="2021-12-02T10:20:33.889" v="217" actId="20577"/>
        <pc:sldMkLst>
          <pc:docMk/>
          <pc:sldMk cId="2132309894" sldId="288"/>
        </pc:sldMkLst>
        <pc:spChg chg="mod">
          <ac:chgData name="Klaassen, Randy (UT-EEMCS)" userId="S::r.klaassen@utwente.nl::91feb03c-f473-4344-b452-5bac19281674" providerId="AD" clId="Web-{84C999D5-5E8C-2EE8-FC6E-1A97FC2F54F0}" dt="2021-12-02T10:20:01.998" v="211" actId="20577"/>
          <ac:spMkLst>
            <pc:docMk/>
            <pc:sldMk cId="2132309894" sldId="288"/>
            <ac:spMk id="3" creationId="{2B51D8A8-6511-4496-BFFD-34C224F353A9}"/>
          </ac:spMkLst>
        </pc:spChg>
        <pc:spChg chg="add mod">
          <ac:chgData name="Klaassen, Randy (UT-EEMCS)" userId="S::r.klaassen@utwente.nl::91feb03c-f473-4344-b452-5bac19281674" providerId="AD" clId="Web-{84C999D5-5E8C-2EE8-FC6E-1A97FC2F54F0}" dt="2021-12-02T10:17:45.401" v="153" actId="1076"/>
          <ac:spMkLst>
            <pc:docMk/>
            <pc:sldMk cId="2132309894" sldId="288"/>
            <ac:spMk id="6" creationId="{48871DE8-3B51-4385-AB2D-DCDF058503B1}"/>
          </ac:spMkLst>
        </pc:spChg>
        <pc:spChg chg="add mod">
          <ac:chgData name="Klaassen, Randy (UT-EEMCS)" userId="S::r.klaassen@utwente.nl::91feb03c-f473-4344-b452-5bac19281674" providerId="AD" clId="Web-{84C999D5-5E8C-2EE8-FC6E-1A97FC2F54F0}" dt="2021-12-02T10:17:55.136" v="164" actId="1076"/>
          <ac:spMkLst>
            <pc:docMk/>
            <pc:sldMk cId="2132309894" sldId="288"/>
            <ac:spMk id="7" creationId="{1F0D1CEB-A97A-4E6F-A524-E4CC78D8F4AA}"/>
          </ac:spMkLst>
        </pc:spChg>
        <pc:spChg chg="add mod">
          <ac:chgData name="Klaassen, Randy (UT-EEMCS)" userId="S::r.klaassen@utwente.nl::91feb03c-f473-4344-b452-5bac19281674" providerId="AD" clId="Web-{84C999D5-5E8C-2EE8-FC6E-1A97FC2F54F0}" dt="2021-12-02T10:17:45.401" v="154" actId="1076"/>
          <ac:spMkLst>
            <pc:docMk/>
            <pc:sldMk cId="2132309894" sldId="288"/>
            <ac:spMk id="8" creationId="{0249D618-DC17-4B65-AA83-BE76845B53D3}"/>
          </ac:spMkLst>
        </pc:spChg>
        <pc:spChg chg="add mod">
          <ac:chgData name="Klaassen, Randy (UT-EEMCS)" userId="S::r.klaassen@utwente.nl::91feb03c-f473-4344-b452-5bac19281674" providerId="AD" clId="Web-{84C999D5-5E8C-2EE8-FC6E-1A97FC2F54F0}" dt="2021-12-02T10:20:33.889" v="217" actId="20577"/>
          <ac:spMkLst>
            <pc:docMk/>
            <pc:sldMk cId="2132309894" sldId="288"/>
            <ac:spMk id="9" creationId="{FC8FE2F6-AE7E-4932-88A7-56A29C084131}"/>
          </ac:spMkLst>
        </pc:spChg>
        <pc:spChg chg="add mod">
          <ac:chgData name="Klaassen, Randy (UT-EEMCS)" userId="S::r.klaassen@utwente.nl::91feb03c-f473-4344-b452-5bac19281674" providerId="AD" clId="Web-{84C999D5-5E8C-2EE8-FC6E-1A97FC2F54F0}" dt="2021-12-02T10:17:45.448" v="162" actId="1076"/>
          <ac:spMkLst>
            <pc:docMk/>
            <pc:sldMk cId="2132309894" sldId="288"/>
            <ac:spMk id="16" creationId="{261B0731-3949-4077-847A-23C1F293DD6F}"/>
          </ac:spMkLst>
        </pc:spChg>
        <pc:picChg chg="add mod">
          <ac:chgData name="Klaassen, Randy (UT-EEMCS)" userId="S::r.klaassen@utwente.nl::91feb03c-f473-4344-b452-5bac19281674" providerId="AD" clId="Web-{84C999D5-5E8C-2EE8-FC6E-1A97FC2F54F0}" dt="2021-12-02T10:17:45.370" v="151" actId="1076"/>
          <ac:picMkLst>
            <pc:docMk/>
            <pc:sldMk cId="2132309894" sldId="288"/>
            <ac:picMk id="4" creationId="{119C9402-9122-4BC1-8AE0-824BFAC8F79B}"/>
          </ac:picMkLst>
        </pc:picChg>
        <pc:picChg chg="add mod">
          <ac:chgData name="Klaassen, Randy (UT-EEMCS)" userId="S::r.klaassen@utwente.nl::91feb03c-f473-4344-b452-5bac19281674" providerId="AD" clId="Web-{84C999D5-5E8C-2EE8-FC6E-1A97FC2F54F0}" dt="2021-12-02T10:17:45.386" v="152" actId="1076"/>
          <ac:picMkLst>
            <pc:docMk/>
            <pc:sldMk cId="2132309894" sldId="288"/>
            <ac:picMk id="5" creationId="{8E042341-F88E-4131-83B0-C1CDC918BD29}"/>
          </ac:picMkLst>
        </pc:picChg>
        <pc:cxnChg chg="add mod">
          <ac:chgData name="Klaassen, Randy (UT-EEMCS)" userId="S::r.klaassen@utwente.nl::91feb03c-f473-4344-b452-5bac19281674" providerId="AD" clId="Web-{84C999D5-5E8C-2EE8-FC6E-1A97FC2F54F0}" dt="2021-12-02T10:17:45.417" v="156" actId="1076"/>
          <ac:cxnSpMkLst>
            <pc:docMk/>
            <pc:sldMk cId="2132309894" sldId="288"/>
            <ac:cxnSpMk id="10" creationId="{3AA286B1-DBC7-4EE5-B300-9CE6627AF76C}"/>
          </ac:cxnSpMkLst>
        </pc:cxnChg>
        <pc:cxnChg chg="add mod">
          <ac:chgData name="Klaassen, Randy (UT-EEMCS)" userId="S::r.klaassen@utwente.nl::91feb03c-f473-4344-b452-5bac19281674" providerId="AD" clId="Web-{84C999D5-5E8C-2EE8-FC6E-1A97FC2F54F0}" dt="2021-12-02T10:17:45.417" v="157" actId="1076"/>
          <ac:cxnSpMkLst>
            <pc:docMk/>
            <pc:sldMk cId="2132309894" sldId="288"/>
            <ac:cxnSpMk id="11" creationId="{87EFCE1F-F7F3-44BE-AE9D-D266BF7978CB}"/>
          </ac:cxnSpMkLst>
        </pc:cxnChg>
        <pc:cxnChg chg="add mod">
          <ac:chgData name="Klaassen, Randy (UT-EEMCS)" userId="S::r.klaassen@utwente.nl::91feb03c-f473-4344-b452-5bac19281674" providerId="AD" clId="Web-{84C999D5-5E8C-2EE8-FC6E-1A97FC2F54F0}" dt="2021-12-02T10:17:45.432" v="158" actId="1076"/>
          <ac:cxnSpMkLst>
            <pc:docMk/>
            <pc:sldMk cId="2132309894" sldId="288"/>
            <ac:cxnSpMk id="12" creationId="{4B8D6A7B-A67F-4243-9D24-CE6E8DF40711}"/>
          </ac:cxnSpMkLst>
        </pc:cxnChg>
        <pc:cxnChg chg="add mod">
          <ac:chgData name="Klaassen, Randy (UT-EEMCS)" userId="S::r.klaassen@utwente.nl::91feb03c-f473-4344-b452-5bac19281674" providerId="AD" clId="Web-{84C999D5-5E8C-2EE8-FC6E-1A97FC2F54F0}" dt="2021-12-02T10:17:45.432" v="159" actId="1076"/>
          <ac:cxnSpMkLst>
            <pc:docMk/>
            <pc:sldMk cId="2132309894" sldId="288"/>
            <ac:cxnSpMk id="13" creationId="{FDF74FB9-AA04-49AC-AC0C-D52B477FAF10}"/>
          </ac:cxnSpMkLst>
        </pc:cxnChg>
        <pc:cxnChg chg="add mod">
          <ac:chgData name="Klaassen, Randy (UT-EEMCS)" userId="S::r.klaassen@utwente.nl::91feb03c-f473-4344-b452-5bac19281674" providerId="AD" clId="Web-{84C999D5-5E8C-2EE8-FC6E-1A97FC2F54F0}" dt="2021-12-02T10:17:45.432" v="160" actId="1076"/>
          <ac:cxnSpMkLst>
            <pc:docMk/>
            <pc:sldMk cId="2132309894" sldId="288"/>
            <ac:cxnSpMk id="14" creationId="{631A169B-BE59-4E8E-8455-2B6ABE15881B}"/>
          </ac:cxnSpMkLst>
        </pc:cxnChg>
        <pc:cxnChg chg="add mod">
          <ac:chgData name="Klaassen, Randy (UT-EEMCS)" userId="S::r.klaassen@utwente.nl::91feb03c-f473-4344-b452-5bac19281674" providerId="AD" clId="Web-{84C999D5-5E8C-2EE8-FC6E-1A97FC2F54F0}" dt="2021-12-02T10:17:45.448" v="161" actId="1076"/>
          <ac:cxnSpMkLst>
            <pc:docMk/>
            <pc:sldMk cId="2132309894" sldId="288"/>
            <ac:cxnSpMk id="15" creationId="{987ADF15-B8A4-4800-AFD4-65BE743B5A2A}"/>
          </ac:cxnSpMkLst>
        </pc:cxnChg>
      </pc:sldChg>
    </pc:docChg>
  </pc:docChgLst>
  <pc:docChgLst>
    <pc:chgData name="Klaassen, Randy (UT-EEMCS)" userId="S::r.klaassen@utwente.nl::91feb03c-f473-4344-b452-5bac19281674" providerId="AD" clId="Web-{60D5F5B5-1775-49D2-A102-3998E28B6597}"/>
    <pc:docChg chg="modSld">
      <pc:chgData name="Klaassen, Randy (UT-EEMCS)" userId="S::r.klaassen@utwente.nl::91feb03c-f473-4344-b452-5bac19281674" providerId="AD" clId="Web-{60D5F5B5-1775-49D2-A102-3998E28B6597}" dt="2021-12-02T08:54:42.696" v="18" actId="20577"/>
      <pc:docMkLst>
        <pc:docMk/>
      </pc:docMkLst>
      <pc:sldChg chg="modSp">
        <pc:chgData name="Klaassen, Randy (UT-EEMCS)" userId="S::r.klaassen@utwente.nl::91feb03c-f473-4344-b452-5bac19281674" providerId="AD" clId="Web-{60D5F5B5-1775-49D2-A102-3998E28B6597}" dt="2021-12-02T08:52:02.410" v="13" actId="20577"/>
        <pc:sldMkLst>
          <pc:docMk/>
          <pc:sldMk cId="1043268190" sldId="278"/>
        </pc:sldMkLst>
        <pc:spChg chg="mod">
          <ac:chgData name="Klaassen, Randy (UT-EEMCS)" userId="S::r.klaassen@utwente.nl::91feb03c-f473-4344-b452-5bac19281674" providerId="AD" clId="Web-{60D5F5B5-1775-49D2-A102-3998E28B6597}" dt="2021-12-02T08:52:02.410" v="13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addSp modSp">
        <pc:chgData name="Klaassen, Randy (UT-EEMCS)" userId="S::r.klaassen@utwente.nl::91feb03c-f473-4344-b452-5bac19281674" providerId="AD" clId="Web-{60D5F5B5-1775-49D2-A102-3998E28B6597}" dt="2021-12-02T08:52:51.568" v="16" actId="1076"/>
        <pc:sldMkLst>
          <pc:docMk/>
          <pc:sldMk cId="4100407145" sldId="282"/>
        </pc:sldMkLst>
        <pc:picChg chg="add mod">
          <ac:chgData name="Klaassen, Randy (UT-EEMCS)" userId="S::r.klaassen@utwente.nl::91feb03c-f473-4344-b452-5bac19281674" providerId="AD" clId="Web-{60D5F5B5-1775-49D2-A102-3998E28B6597}" dt="2021-12-02T08:52:51.568" v="16" actId="1076"/>
          <ac:picMkLst>
            <pc:docMk/>
            <pc:sldMk cId="4100407145" sldId="282"/>
            <ac:picMk id="3" creationId="{9A78A458-FEF3-4F4E-B222-EA797F4C2BBE}"/>
          </ac:picMkLst>
        </pc:picChg>
      </pc:sldChg>
      <pc:sldChg chg="modSp">
        <pc:chgData name="Klaassen, Randy (UT-EEMCS)" userId="S::r.klaassen@utwente.nl::91feb03c-f473-4344-b452-5bac19281674" providerId="AD" clId="Web-{60D5F5B5-1775-49D2-A102-3998E28B6597}" dt="2021-12-02T08:51:32.988" v="9" actId="20577"/>
        <pc:sldMkLst>
          <pc:docMk/>
          <pc:sldMk cId="4126017876" sldId="286"/>
        </pc:sldMkLst>
        <pc:spChg chg="mod">
          <ac:chgData name="Klaassen, Randy (UT-EEMCS)" userId="S::r.klaassen@utwente.nl::91feb03c-f473-4344-b452-5bac19281674" providerId="AD" clId="Web-{60D5F5B5-1775-49D2-A102-3998E28B6597}" dt="2021-12-02T08:51:32.988" v="9" actId="20577"/>
          <ac:spMkLst>
            <pc:docMk/>
            <pc:sldMk cId="4126017876" sldId="286"/>
            <ac:spMk id="3" creationId="{F9DEC80A-8127-0F4F-AEB3-E6E80F51E9D6}"/>
          </ac:spMkLst>
        </pc:spChg>
      </pc:sldChg>
      <pc:sldChg chg="modSp">
        <pc:chgData name="Klaassen, Randy (UT-EEMCS)" userId="S::r.klaassen@utwente.nl::91feb03c-f473-4344-b452-5bac19281674" providerId="AD" clId="Web-{60D5F5B5-1775-49D2-A102-3998E28B6597}" dt="2021-12-02T08:54:42.696" v="18" actId="20577"/>
        <pc:sldMkLst>
          <pc:docMk/>
          <pc:sldMk cId="968101947" sldId="287"/>
        </pc:sldMkLst>
        <pc:spChg chg="mod">
          <ac:chgData name="Klaassen, Randy (UT-EEMCS)" userId="S::r.klaassen@utwente.nl::91feb03c-f473-4344-b452-5bac19281674" providerId="AD" clId="Web-{60D5F5B5-1775-49D2-A102-3998E28B6597}" dt="2021-12-02T08:54:42.696" v="18" actId="20577"/>
          <ac:spMkLst>
            <pc:docMk/>
            <pc:sldMk cId="968101947" sldId="287"/>
            <ac:spMk id="3" creationId="{F9DEC80A-8127-0F4F-AEB3-E6E80F51E9D6}"/>
          </ac:spMkLst>
        </pc:spChg>
      </pc:sldChg>
    </pc:docChg>
  </pc:docChgLst>
  <pc:docChgLst>
    <pc:chgData name="Klaassen, R. (EEMCS)" userId="S::r.klaassen@utwente.nl::91feb03c-f473-4344-b452-5bac19281674" providerId="AD" clId="Web-{28775D8C-F8AE-439C-9FF8-8D03711B2BC8}"/>
    <pc:docChg chg="addSld modSld">
      <pc:chgData name="Klaassen, R. (EEMCS)" userId="S::r.klaassen@utwente.nl::91feb03c-f473-4344-b452-5bac19281674" providerId="AD" clId="Web-{28775D8C-F8AE-439C-9FF8-8D03711B2BC8}" dt="2020-11-27T10:22:21.351" v="72" actId="14100"/>
      <pc:docMkLst>
        <pc:docMk/>
      </pc:docMkLst>
      <pc:sldChg chg="addSp delSp modSp">
        <pc:chgData name="Klaassen, R. (EEMCS)" userId="S::r.klaassen@utwente.nl::91feb03c-f473-4344-b452-5bac19281674" providerId="AD" clId="Web-{28775D8C-F8AE-439C-9FF8-8D03711B2BC8}" dt="2020-11-27T10:19:38.069" v="2"/>
        <pc:sldMkLst>
          <pc:docMk/>
          <pc:sldMk cId="1043268190" sldId="278"/>
        </pc:sldMkLst>
        <pc:picChg chg="add del mod">
          <ac:chgData name="Klaassen, R. (EEMCS)" userId="S::r.klaassen@utwente.nl::91feb03c-f473-4344-b452-5bac19281674" providerId="AD" clId="Web-{28775D8C-F8AE-439C-9FF8-8D03711B2BC8}" dt="2020-11-27T10:19:38.069" v="2"/>
          <ac:picMkLst>
            <pc:docMk/>
            <pc:sldMk cId="1043268190" sldId="278"/>
            <ac:picMk id="4" creationId="{23535A1B-9FA9-406B-8ACF-0071F784D48C}"/>
          </ac:picMkLst>
        </pc:picChg>
      </pc:sldChg>
      <pc:sldChg chg="addSp delSp modSp new">
        <pc:chgData name="Klaassen, R. (EEMCS)" userId="S::r.klaassen@utwente.nl::91feb03c-f473-4344-b452-5bac19281674" providerId="AD" clId="Web-{28775D8C-F8AE-439C-9FF8-8D03711B2BC8}" dt="2020-11-27T10:22:21.351" v="72" actId="14100"/>
        <pc:sldMkLst>
          <pc:docMk/>
          <pc:sldMk cId="4100407145" sldId="282"/>
        </pc:sldMkLst>
        <pc:spChg chg="del">
          <ac:chgData name="Klaassen, R. (EEMCS)" userId="S::r.klaassen@utwente.nl::91feb03c-f473-4344-b452-5bac19281674" providerId="AD" clId="Web-{28775D8C-F8AE-439C-9FF8-8D03711B2BC8}" dt="2020-11-27T10:19:40.912" v="3"/>
          <ac:spMkLst>
            <pc:docMk/>
            <pc:sldMk cId="4100407145" sldId="282"/>
            <ac:spMk id="3" creationId="{60C0DFF9-5C7C-4E17-AF32-EFA4B32666FD}"/>
          </ac:spMkLst>
        </pc:spChg>
        <pc:spChg chg="add mod">
          <ac:chgData name="Klaassen, R. (EEMCS)" userId="S::r.klaassen@utwente.nl::91feb03c-f473-4344-b452-5bac19281674" providerId="AD" clId="Web-{28775D8C-F8AE-439C-9FF8-8D03711B2BC8}" dt="2020-11-27T10:22:21.351" v="72" actId="14100"/>
          <ac:spMkLst>
            <pc:docMk/>
            <pc:sldMk cId="4100407145" sldId="282"/>
            <ac:spMk id="5" creationId="{D6088D61-AF0C-4482-9D1A-A153A0CBA74B}"/>
          </ac:spMkLst>
        </pc:spChg>
        <pc:picChg chg="add mod ord">
          <ac:chgData name="Klaassen, R. (EEMCS)" userId="S::r.klaassen@utwente.nl::91feb03c-f473-4344-b452-5bac19281674" providerId="AD" clId="Web-{28775D8C-F8AE-439C-9FF8-8D03711B2BC8}" dt="2020-11-27T10:21:48.757" v="60" actId="1076"/>
          <ac:picMkLst>
            <pc:docMk/>
            <pc:sldMk cId="4100407145" sldId="282"/>
            <ac:picMk id="4" creationId="{9CCDD9E9-B771-438F-BCD3-292DFDD55B02}"/>
          </ac:picMkLst>
        </pc:picChg>
      </pc:sldChg>
    </pc:docChg>
  </pc:docChgLst>
  <pc:docChgLst>
    <pc:chgData name="Klaassen, R. (EEMCS)" userId="S::r.klaassen@utwente.nl::91feb03c-f473-4344-b452-5bac19281674" providerId="AD" clId="Web-{74144615-D573-47D6-8E6C-CF0F39372D1F}"/>
    <pc:docChg chg="delSld">
      <pc:chgData name="Klaassen, R. (EEMCS)" userId="S::r.klaassen@utwente.nl::91feb03c-f473-4344-b452-5bac19281674" providerId="AD" clId="Web-{74144615-D573-47D6-8E6C-CF0F39372D1F}" dt="2020-11-29T12:54:14.443" v="0"/>
      <pc:docMkLst>
        <pc:docMk/>
      </pc:docMkLst>
      <pc:sldChg chg="del">
        <pc:chgData name="Klaassen, R. (EEMCS)" userId="S::r.klaassen@utwente.nl::91feb03c-f473-4344-b452-5bac19281674" providerId="AD" clId="Web-{74144615-D573-47D6-8E6C-CF0F39372D1F}" dt="2020-11-29T12:54:14.443" v="0"/>
        <pc:sldMkLst>
          <pc:docMk/>
          <pc:sldMk cId="3331369094" sldId="281"/>
        </pc:sldMkLst>
      </pc:sldChg>
    </pc:docChg>
  </pc:docChgLst>
  <pc:docChgLst>
    <pc:chgData name="Klaassen, Randy (UT-EEMCS)" userId="S::r.klaassen@utwente.nl::91feb03c-f473-4344-b452-5bac19281674" providerId="AD" clId="Web-{35367503-3D33-4509-856E-8C50F3199068}"/>
    <pc:docChg chg="modSld sldOrd">
      <pc:chgData name="Klaassen, Randy (UT-EEMCS)" userId="S::r.klaassen@utwente.nl::91feb03c-f473-4344-b452-5bac19281674" providerId="AD" clId="Web-{35367503-3D33-4509-856E-8C50F3199068}" dt="2021-12-01T11:40:31.279" v="70" actId="20577"/>
      <pc:docMkLst>
        <pc:docMk/>
      </pc:docMkLst>
      <pc:sldChg chg="modSp ord">
        <pc:chgData name="Klaassen, Randy (UT-EEMCS)" userId="S::r.klaassen@utwente.nl::91feb03c-f473-4344-b452-5bac19281674" providerId="AD" clId="Web-{35367503-3D33-4509-856E-8C50F3199068}" dt="2021-12-01T11:40:31.279" v="70" actId="20577"/>
        <pc:sldMkLst>
          <pc:docMk/>
          <pc:sldMk cId="880991014" sldId="284"/>
        </pc:sldMkLst>
        <pc:spChg chg="mod">
          <ac:chgData name="Klaassen, Randy (UT-EEMCS)" userId="S::r.klaassen@utwente.nl::91feb03c-f473-4344-b452-5bac19281674" providerId="AD" clId="Web-{35367503-3D33-4509-856E-8C50F3199068}" dt="2021-12-01T11:37:35.196" v="5" actId="20577"/>
          <ac:spMkLst>
            <pc:docMk/>
            <pc:sldMk cId="880991014" sldId="284"/>
            <ac:spMk id="2" creationId="{41EE0C2D-CEBC-9540-9746-7D630992DD47}"/>
          </ac:spMkLst>
        </pc:spChg>
        <pc:spChg chg="mod">
          <ac:chgData name="Klaassen, Randy (UT-EEMCS)" userId="S::r.klaassen@utwente.nl::91feb03c-f473-4344-b452-5bac19281674" providerId="AD" clId="Web-{35367503-3D33-4509-856E-8C50F3199068}" dt="2021-12-01T11:40:31.279" v="70" actId="20577"/>
          <ac:spMkLst>
            <pc:docMk/>
            <pc:sldMk cId="880991014" sldId="284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D1001E79-2834-4B0F-BDDD-145AD45B7D84}"/>
    <pc:docChg chg="addSld delSld modSld">
      <pc:chgData name="Klaassen, Randy (UT-EEMCS)" userId="S::r.klaassen@utwente.nl::91feb03c-f473-4344-b452-5bac19281674" providerId="AD" clId="Web-{D1001E79-2834-4B0F-BDDD-145AD45B7D84}" dt="2021-10-01T13:25:02.981" v="81" actId="20577"/>
      <pc:docMkLst>
        <pc:docMk/>
      </pc:docMkLst>
      <pc:sldChg chg="modSp">
        <pc:chgData name="Klaassen, Randy (UT-EEMCS)" userId="S::r.klaassen@utwente.nl::91feb03c-f473-4344-b452-5bac19281674" providerId="AD" clId="Web-{D1001E79-2834-4B0F-BDDD-145AD45B7D84}" dt="2021-10-01T13:16:46.688" v="2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D1001E79-2834-4B0F-BDDD-145AD45B7D84}" dt="2021-10-01T13:16:46.688" v="2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new del">
        <pc:chgData name="Klaassen, Randy (UT-EEMCS)" userId="S::r.klaassen@utwente.nl::91feb03c-f473-4344-b452-5bac19281674" providerId="AD" clId="Web-{D1001E79-2834-4B0F-BDDD-145AD45B7D84}" dt="2021-10-01T13:17:00.907" v="5"/>
        <pc:sldMkLst>
          <pc:docMk/>
          <pc:sldMk cId="3766814769" sldId="283"/>
        </pc:sldMkLst>
      </pc:sldChg>
      <pc:sldChg chg="delSp modSp add replId">
        <pc:chgData name="Klaassen, Randy (UT-EEMCS)" userId="S::r.klaassen@utwente.nl::91feb03c-f473-4344-b452-5bac19281674" providerId="AD" clId="Web-{D1001E79-2834-4B0F-BDDD-145AD45B7D84}" dt="2021-10-01T13:25:02.981" v="81" actId="20577"/>
        <pc:sldMkLst>
          <pc:docMk/>
          <pc:sldMk cId="880991014" sldId="284"/>
        </pc:sldMkLst>
        <pc:spChg chg="mod">
          <ac:chgData name="Klaassen, Randy (UT-EEMCS)" userId="S::r.klaassen@utwente.nl::91feb03c-f473-4344-b452-5bac19281674" providerId="AD" clId="Web-{D1001E79-2834-4B0F-BDDD-145AD45B7D84}" dt="2021-10-01T13:17:06.907" v="14" actId="20577"/>
          <ac:spMkLst>
            <pc:docMk/>
            <pc:sldMk cId="880991014" sldId="284"/>
            <ac:spMk id="2" creationId="{41EE0C2D-CEBC-9540-9746-7D630992DD47}"/>
          </ac:spMkLst>
        </pc:spChg>
        <pc:spChg chg="mod">
          <ac:chgData name="Klaassen, Randy (UT-EEMCS)" userId="S::r.klaassen@utwente.nl::91feb03c-f473-4344-b452-5bac19281674" providerId="AD" clId="Web-{D1001E79-2834-4B0F-BDDD-145AD45B7D84}" dt="2021-10-01T13:25:02.981" v="81" actId="20577"/>
          <ac:spMkLst>
            <pc:docMk/>
            <pc:sldMk cId="880991014" sldId="284"/>
            <ac:spMk id="3" creationId="{F9DEC80A-8127-0F4F-AEB3-E6E80F51E9D6}"/>
          </ac:spMkLst>
        </pc:spChg>
        <pc:spChg chg="del">
          <ac:chgData name="Klaassen, Randy (UT-EEMCS)" userId="S::r.klaassen@utwente.nl::91feb03c-f473-4344-b452-5bac19281674" providerId="AD" clId="Web-{D1001E79-2834-4B0F-BDDD-145AD45B7D84}" dt="2021-10-01T13:17:24.642" v="35"/>
          <ac:spMkLst>
            <pc:docMk/>
            <pc:sldMk cId="880991014" sldId="284"/>
            <ac:spMk id="4" creationId="{3486F5F4-6651-BC40-A1BC-DACE4AB5A1F4}"/>
          </ac:spMkLst>
        </pc:spChg>
      </pc:sldChg>
    </pc:docChg>
  </pc:docChgLst>
  <pc:docChgLst>
    <pc:chgData name="Klaassen, R. (EEMCS)" userId="S::r.klaassen@utwente.nl::91feb03c-f473-4344-b452-5bac19281674" providerId="AD" clId="Web-{99AECB05-7159-44BE-962A-3B28AB231649}"/>
    <pc:docChg chg="modSld">
      <pc:chgData name="Klaassen, R. (EEMCS)" userId="S::r.klaassen@utwente.nl::91feb03c-f473-4344-b452-5bac19281674" providerId="AD" clId="Web-{99AECB05-7159-44BE-962A-3B28AB231649}" dt="2020-11-27T10:09:37.368" v="28"/>
      <pc:docMkLst>
        <pc:docMk/>
      </pc:docMkLst>
      <pc:sldChg chg="addSp delSp modSp mod setBg">
        <pc:chgData name="Klaassen, R. (EEMCS)" userId="S::r.klaassen@utwente.nl::91feb03c-f473-4344-b452-5bac19281674" providerId="AD" clId="Web-{99AECB05-7159-44BE-962A-3B28AB231649}" dt="2020-11-27T10:09:37.368" v="28"/>
        <pc:sldMkLst>
          <pc:docMk/>
          <pc:sldMk cId="2458596333" sldId="256"/>
        </pc:sldMkLst>
        <pc:spChg chg="mod">
          <ac:chgData name="Klaassen, R. (EEMCS)" userId="S::r.klaassen@utwente.nl::91feb03c-f473-4344-b452-5bac19281674" providerId="AD" clId="Web-{99AECB05-7159-44BE-962A-3B28AB231649}" dt="2020-11-27T10:09:37.368" v="28"/>
          <ac:spMkLst>
            <pc:docMk/>
            <pc:sldMk cId="2458596333" sldId="256"/>
            <ac:spMk id="2" creationId="{5382A199-E77D-6A4E-AFC1-BF6DAC3391F2}"/>
          </ac:spMkLst>
        </pc:spChg>
        <pc:spChg chg="mod">
          <ac:chgData name="Klaassen, R. (EEMCS)" userId="S::r.klaassen@utwente.nl::91feb03c-f473-4344-b452-5bac19281674" providerId="AD" clId="Web-{99AECB05-7159-44BE-962A-3B28AB231649}" dt="2020-11-27T10:09:37.368" v="28"/>
          <ac:spMkLst>
            <pc:docMk/>
            <pc:sldMk cId="2458596333" sldId="256"/>
            <ac:spMk id="3" creationId="{8C7F0348-CDB5-964B-A2B9-346C4F187831}"/>
          </ac:spMkLst>
        </pc:spChg>
        <pc:spChg chg="add del">
          <ac:chgData name="Klaassen, R. (EEMCS)" userId="S::r.klaassen@utwente.nl::91feb03c-f473-4344-b452-5bac19281674" providerId="AD" clId="Web-{99AECB05-7159-44BE-962A-3B28AB231649}" dt="2020-11-27T10:09:37.368" v="28"/>
          <ac:spMkLst>
            <pc:docMk/>
            <pc:sldMk cId="2458596333" sldId="256"/>
            <ac:spMk id="8" creationId="{23962611-DFD5-4092-AAFD-559E3DFCE2C9}"/>
          </ac:spMkLst>
        </pc:spChg>
        <pc:picChg chg="add del">
          <ac:chgData name="Klaassen, R. (EEMCS)" userId="S::r.klaassen@utwente.nl::91feb03c-f473-4344-b452-5bac19281674" providerId="AD" clId="Web-{99AECB05-7159-44BE-962A-3B28AB231649}" dt="2020-11-27T10:09:37.368" v="28"/>
          <ac:picMkLst>
            <pc:docMk/>
            <pc:sldMk cId="2458596333" sldId="256"/>
            <ac:picMk id="10" creationId="{2270F1FA-0425-408F-9861-80BF5AFB276D}"/>
          </ac:picMkLst>
        </pc:picChg>
      </pc:sldChg>
      <pc:sldChg chg="addSp delSp modSp">
        <pc:chgData name="Klaassen, R. (EEMCS)" userId="S::r.klaassen@utwente.nl::91feb03c-f473-4344-b452-5bac19281674" providerId="AD" clId="Web-{99AECB05-7159-44BE-962A-3B28AB231649}" dt="2020-11-27T10:09:18.961" v="10" actId="1076"/>
        <pc:sldMkLst>
          <pc:docMk/>
          <pc:sldMk cId="2489746856" sldId="280"/>
        </pc:sldMkLst>
        <pc:spChg chg="add del mod">
          <ac:chgData name="Klaassen, R. (EEMCS)" userId="S::r.klaassen@utwente.nl::91feb03c-f473-4344-b452-5bac19281674" providerId="AD" clId="Web-{99AECB05-7159-44BE-962A-3B28AB231649}" dt="2020-11-27T10:08:45.461" v="1"/>
          <ac:spMkLst>
            <pc:docMk/>
            <pc:sldMk cId="2489746856" sldId="280"/>
            <ac:spMk id="3" creationId="{D0F83C1D-3DE8-404B-A7B3-D69B1D6A6141}"/>
          </ac:spMkLst>
        </pc:spChg>
        <pc:spChg chg="mod">
          <ac:chgData name="Klaassen, R. (EEMCS)" userId="S::r.klaassen@utwente.nl::91feb03c-f473-4344-b452-5bac19281674" providerId="AD" clId="Web-{99AECB05-7159-44BE-962A-3B28AB231649}" dt="2020-11-27T10:08:54.195" v="3" actId="1076"/>
          <ac:spMkLst>
            <pc:docMk/>
            <pc:sldMk cId="2489746856" sldId="280"/>
            <ac:spMk id="5" creationId="{C684C3A7-1C0C-3640-B020-462AA33E3984}"/>
          </ac:spMkLst>
        </pc:spChg>
        <pc:picChg chg="del">
          <ac:chgData name="Klaassen, R. (EEMCS)" userId="S::r.klaassen@utwente.nl::91feb03c-f473-4344-b452-5bac19281674" providerId="AD" clId="Web-{99AECB05-7159-44BE-962A-3B28AB231649}" dt="2020-11-27T10:08:22.116" v="0"/>
          <ac:picMkLst>
            <pc:docMk/>
            <pc:sldMk cId="2489746856" sldId="280"/>
            <ac:picMk id="4" creationId="{E46E9426-C573-764D-8305-DD08E10726A9}"/>
          </ac:picMkLst>
        </pc:picChg>
        <pc:picChg chg="add mod ord">
          <ac:chgData name="Klaassen, R. (EEMCS)" userId="S::r.klaassen@utwente.nl::91feb03c-f473-4344-b452-5bac19281674" providerId="AD" clId="Web-{99AECB05-7159-44BE-962A-3B28AB231649}" dt="2020-11-27T10:09:18.961" v="10" actId="1076"/>
          <ac:picMkLst>
            <pc:docMk/>
            <pc:sldMk cId="2489746856" sldId="280"/>
            <ac:picMk id="6" creationId="{4D8D3CF1-87B5-46B2-ABBA-39E276ED9F42}"/>
          </ac:picMkLst>
        </pc:picChg>
      </pc:sldChg>
    </pc:docChg>
  </pc:docChgLst>
  <pc:docChgLst>
    <pc:chgData name="Klaassen, Randy (UT-EEMCS)" userId="S::r.klaassen@utwente.nl::91feb03c-f473-4344-b452-5bac19281674" providerId="AD" clId="Web-{AC502B16-9651-4F3C-9D8C-FCA90A4562B5}"/>
    <pc:docChg chg="addSld modSld sldOrd">
      <pc:chgData name="Klaassen, Randy (UT-EEMCS)" userId="S::r.klaassen@utwente.nl::91feb03c-f473-4344-b452-5bac19281674" providerId="AD" clId="Web-{AC502B16-9651-4F3C-9D8C-FCA90A4562B5}" dt="2021-12-01T13:14:14.349" v="138" actId="20577"/>
      <pc:docMkLst>
        <pc:docMk/>
      </pc:docMkLst>
      <pc:sldChg chg="modSp">
        <pc:chgData name="Klaassen, Randy (UT-EEMCS)" userId="S::r.klaassen@utwente.nl::91feb03c-f473-4344-b452-5bac19281674" providerId="AD" clId="Web-{AC502B16-9651-4F3C-9D8C-FCA90A4562B5}" dt="2021-12-01T13:14:14.349" v="138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AC502B16-9651-4F3C-9D8C-FCA90A4562B5}" dt="2021-12-01T13:14:14.349" v="138" actId="20577"/>
          <ac:spMkLst>
            <pc:docMk/>
            <pc:sldMk cId="74985986" sldId="277"/>
            <ac:spMk id="3" creationId="{F9DEC80A-8127-0F4F-AEB3-E6E80F51E9D6}"/>
          </ac:spMkLst>
        </pc:spChg>
        <pc:spChg chg="mod">
          <ac:chgData name="Klaassen, Randy (UT-EEMCS)" userId="S::r.klaassen@utwente.nl::91feb03c-f473-4344-b452-5bac19281674" providerId="AD" clId="Web-{AC502B16-9651-4F3C-9D8C-FCA90A4562B5}" dt="2021-12-01T13:03:26.594" v="114" actId="20577"/>
          <ac:spMkLst>
            <pc:docMk/>
            <pc:sldMk cId="74985986" sldId="277"/>
            <ac:spMk id="4" creationId="{3486F5F4-6651-BC40-A1BC-DACE4AB5A1F4}"/>
          </ac:spMkLst>
        </pc:spChg>
      </pc:sldChg>
      <pc:sldChg chg="modSp">
        <pc:chgData name="Klaassen, Randy (UT-EEMCS)" userId="S::r.klaassen@utwente.nl::91feb03c-f473-4344-b452-5bac19281674" providerId="AD" clId="Web-{AC502B16-9651-4F3C-9D8C-FCA90A4562B5}" dt="2021-12-01T13:02:21.684" v="42" actId="20577"/>
        <pc:sldMkLst>
          <pc:docMk/>
          <pc:sldMk cId="880991014" sldId="284"/>
        </pc:sldMkLst>
        <pc:spChg chg="mod">
          <ac:chgData name="Klaassen, Randy (UT-EEMCS)" userId="S::r.klaassen@utwente.nl::91feb03c-f473-4344-b452-5bac19281674" providerId="AD" clId="Web-{AC502B16-9651-4F3C-9D8C-FCA90A4562B5}" dt="2021-12-01T13:02:21.684" v="42" actId="20577"/>
          <ac:spMkLst>
            <pc:docMk/>
            <pc:sldMk cId="880991014" sldId="284"/>
            <ac:spMk id="3" creationId="{F9DEC80A-8127-0F4F-AEB3-E6E80F51E9D6}"/>
          </ac:spMkLst>
        </pc:spChg>
      </pc:sldChg>
      <pc:sldChg chg="addSp delSp modSp new ord">
        <pc:chgData name="Klaassen, Randy (UT-EEMCS)" userId="S::r.klaassen@utwente.nl::91feb03c-f473-4344-b452-5bac19281674" providerId="AD" clId="Web-{AC502B16-9651-4F3C-9D8C-FCA90A4562B5}" dt="2021-12-01T13:05:55.759" v="129" actId="1076"/>
        <pc:sldMkLst>
          <pc:docMk/>
          <pc:sldMk cId="2061805454" sldId="285"/>
        </pc:sldMkLst>
        <pc:spChg chg="mod">
          <ac:chgData name="Klaassen, Randy (UT-EEMCS)" userId="S::r.klaassen@utwente.nl::91feb03c-f473-4344-b452-5bac19281674" providerId="AD" clId="Web-{AC502B16-9651-4F3C-9D8C-FCA90A4562B5}" dt="2021-12-01T13:03:57.940" v="120" actId="20577"/>
          <ac:spMkLst>
            <pc:docMk/>
            <pc:sldMk cId="2061805454" sldId="285"/>
            <ac:spMk id="2" creationId="{63E1041C-756A-4786-8199-178C57E18448}"/>
          </ac:spMkLst>
        </pc:spChg>
        <pc:spChg chg="del">
          <ac:chgData name="Klaassen, Randy (UT-EEMCS)" userId="S::r.klaassen@utwente.nl::91feb03c-f473-4344-b452-5bac19281674" providerId="AD" clId="Web-{AC502B16-9651-4F3C-9D8C-FCA90A4562B5}" dt="2021-12-01T13:04:18.175" v="121"/>
          <ac:spMkLst>
            <pc:docMk/>
            <pc:sldMk cId="2061805454" sldId="285"/>
            <ac:spMk id="3" creationId="{8CDDFAC7-03C8-47EA-8E33-CABA8D2155DB}"/>
          </ac:spMkLst>
        </pc:spChg>
        <pc:picChg chg="add mod ord">
          <ac:chgData name="Klaassen, Randy (UT-EEMCS)" userId="S::r.klaassen@utwente.nl::91feb03c-f473-4344-b452-5bac19281674" providerId="AD" clId="Web-{AC502B16-9651-4F3C-9D8C-FCA90A4562B5}" dt="2021-12-01T13:04:21.832" v="123" actId="1076"/>
          <ac:picMkLst>
            <pc:docMk/>
            <pc:sldMk cId="2061805454" sldId="285"/>
            <ac:picMk id="4" creationId="{20A4DB42-3FDF-4254-BE1C-31BF57540322}"/>
          </ac:picMkLst>
        </pc:picChg>
        <pc:picChg chg="add mod">
          <ac:chgData name="Klaassen, Randy (UT-EEMCS)" userId="S::r.klaassen@utwente.nl::91feb03c-f473-4344-b452-5bac19281674" providerId="AD" clId="Web-{AC502B16-9651-4F3C-9D8C-FCA90A4562B5}" dt="2021-12-01T13:05:04.287" v="125" actId="1076"/>
          <ac:picMkLst>
            <pc:docMk/>
            <pc:sldMk cId="2061805454" sldId="285"/>
            <ac:picMk id="5" creationId="{A2AB7235-C8A8-4269-AA64-C294B7752A6B}"/>
          </ac:picMkLst>
        </pc:picChg>
        <pc:picChg chg="add mod">
          <ac:chgData name="Klaassen, Randy (UT-EEMCS)" userId="S::r.klaassen@utwente.nl::91feb03c-f473-4344-b452-5bac19281674" providerId="AD" clId="Web-{AC502B16-9651-4F3C-9D8C-FCA90A4562B5}" dt="2021-12-01T13:05:30.632" v="127" actId="1076"/>
          <ac:picMkLst>
            <pc:docMk/>
            <pc:sldMk cId="2061805454" sldId="285"/>
            <ac:picMk id="6" creationId="{E65A22B6-0FBB-461B-AF17-B0D71E95C016}"/>
          </ac:picMkLst>
        </pc:picChg>
        <pc:picChg chg="add mod">
          <ac:chgData name="Klaassen, Randy (UT-EEMCS)" userId="S::r.klaassen@utwente.nl::91feb03c-f473-4344-b452-5bac19281674" providerId="AD" clId="Web-{AC502B16-9651-4F3C-9D8C-FCA90A4562B5}" dt="2021-12-01T13:05:55.759" v="129" actId="1076"/>
          <ac:picMkLst>
            <pc:docMk/>
            <pc:sldMk cId="2061805454" sldId="285"/>
            <ac:picMk id="7" creationId="{C59D2B3F-5951-4E1E-9121-9E24CB8D73F5}"/>
          </ac:picMkLst>
        </pc:picChg>
      </pc:sldChg>
    </pc:docChg>
  </pc:docChgLst>
  <pc:docChgLst>
    <pc:chgData name="Klaassen, Randy (UT-EEMCS)" userId="S::r.klaassen@utwente.nl::91feb03c-f473-4344-b452-5bac19281674" providerId="AD" clId="Web-{E3ADD996-B399-4DB0-8B9E-1948587F11AA}"/>
    <pc:docChg chg="modSld">
      <pc:chgData name="Klaassen, Randy (UT-EEMCS)" userId="S::r.klaassen@utwente.nl::91feb03c-f473-4344-b452-5bac19281674" providerId="AD" clId="Web-{E3ADD996-B399-4DB0-8B9E-1948587F11AA}" dt="2021-12-02T09:49:40.588" v="12" actId="20577"/>
      <pc:docMkLst>
        <pc:docMk/>
      </pc:docMkLst>
      <pc:sldChg chg="modSp">
        <pc:chgData name="Klaassen, Randy (UT-EEMCS)" userId="S::r.klaassen@utwente.nl::91feb03c-f473-4344-b452-5bac19281674" providerId="AD" clId="Web-{E3ADD996-B399-4DB0-8B9E-1948587F11AA}" dt="2021-12-02T09:49:40.588" v="12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E3ADD996-B399-4DB0-8B9E-1948587F11AA}" dt="2021-12-02T09:49:40.588" v="12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andy (UT-EEMCS)" userId="S::r.klaassen@utwente.nl::91feb03c-f473-4344-b452-5bac19281674" providerId="AD" clId="Web-{E3ADD996-B399-4DB0-8B9E-1948587F11AA}" dt="2021-12-02T09:49:22.822" v="2" actId="20577"/>
        <pc:sldMkLst>
          <pc:docMk/>
          <pc:sldMk cId="880991014" sldId="284"/>
        </pc:sldMkLst>
        <pc:spChg chg="mod">
          <ac:chgData name="Klaassen, Randy (UT-EEMCS)" userId="S::r.klaassen@utwente.nl::91feb03c-f473-4344-b452-5bac19281674" providerId="AD" clId="Web-{E3ADD996-B399-4DB0-8B9E-1948587F11AA}" dt="2021-12-02T09:49:22.822" v="2" actId="20577"/>
          <ac:spMkLst>
            <pc:docMk/>
            <pc:sldMk cId="880991014" sldId="284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A1535DC3-FDDB-4459-A380-565ED51DFF57}"/>
    <pc:docChg chg="modSld">
      <pc:chgData name="Klaassen, Randy (UT-EEMCS)" userId="S::r.klaassen@utwente.nl::91feb03c-f473-4344-b452-5bac19281674" providerId="AD" clId="Web-{A1535DC3-FDDB-4459-A380-565ED51DFF57}" dt="2021-12-01T13:22:21.346" v="35" actId="20577"/>
      <pc:docMkLst>
        <pc:docMk/>
      </pc:docMkLst>
      <pc:sldChg chg="modSp">
        <pc:chgData name="Klaassen, Randy (UT-EEMCS)" userId="S::r.klaassen@utwente.nl::91feb03c-f473-4344-b452-5bac19281674" providerId="AD" clId="Web-{A1535DC3-FDDB-4459-A380-565ED51DFF57}" dt="2021-12-01T13:19:03.984" v="4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A1535DC3-FDDB-4459-A380-565ED51DFF57}" dt="2021-12-01T13:19:03.984" v="4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andy (UT-EEMCS)" userId="S::r.klaassen@utwente.nl::91feb03c-f473-4344-b452-5bac19281674" providerId="AD" clId="Web-{A1535DC3-FDDB-4459-A380-565ED51DFF57}" dt="2021-12-01T13:22:21.346" v="35" actId="20577"/>
        <pc:sldMkLst>
          <pc:docMk/>
          <pc:sldMk cId="1043268190" sldId="278"/>
        </pc:sldMkLst>
        <pc:spChg chg="mod">
          <ac:chgData name="Klaassen, Randy (UT-EEMCS)" userId="S::r.klaassen@utwente.nl::91feb03c-f473-4344-b452-5bac19281674" providerId="AD" clId="Web-{A1535DC3-FDDB-4459-A380-565ED51DFF57}" dt="2021-12-01T13:18:43.656" v="1" actId="20577"/>
          <ac:spMkLst>
            <pc:docMk/>
            <pc:sldMk cId="1043268190" sldId="278"/>
            <ac:spMk id="2" creationId="{3A3792DB-FAE5-044F-B4E3-9E858ABF3E9E}"/>
          </ac:spMkLst>
        </pc:spChg>
        <pc:spChg chg="mod">
          <ac:chgData name="Klaassen, Randy (UT-EEMCS)" userId="S::r.klaassen@utwente.nl::91feb03c-f473-4344-b452-5bac19281674" providerId="AD" clId="Web-{A1535DC3-FDDB-4459-A380-565ED51DFF57}" dt="2021-12-01T13:22:21.346" v="35" actId="20577"/>
          <ac:spMkLst>
            <pc:docMk/>
            <pc:sldMk cId="1043268190" sldId="278"/>
            <ac:spMk id="3" creationId="{BB8B6E64-CBC2-DE47-A4D1-EEB2BF40BBA2}"/>
          </ac:spMkLst>
        </pc:spChg>
      </pc:sldChg>
    </pc:docChg>
  </pc:docChgLst>
  <pc:docChgLst>
    <pc:chgData name="Klaassen, Randy (UT-EEMCS)" userId="S::r.klaassen@utwente.nl::91feb03c-f473-4344-b452-5bac19281674" providerId="AD" clId="Web-{0F47D45A-5D93-4C08-B4C5-00A5CFA23BAD}"/>
    <pc:docChg chg="modSld">
      <pc:chgData name="Klaassen, Randy (UT-EEMCS)" userId="S::r.klaassen@utwente.nl::91feb03c-f473-4344-b452-5bac19281674" providerId="AD" clId="Web-{0F47D45A-5D93-4C08-B4C5-00A5CFA23BAD}" dt="2021-12-01T12:09:18.711" v="28" actId="20577"/>
      <pc:docMkLst>
        <pc:docMk/>
      </pc:docMkLst>
      <pc:sldChg chg="modSp">
        <pc:chgData name="Klaassen, Randy (UT-EEMCS)" userId="S::r.klaassen@utwente.nl::91feb03c-f473-4344-b452-5bac19281674" providerId="AD" clId="Web-{0F47D45A-5D93-4C08-B4C5-00A5CFA23BAD}" dt="2021-12-01T12:00:36.479" v="26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0F47D45A-5D93-4C08-B4C5-00A5CFA23BAD}" dt="2021-12-01T12:00:36.479" v="26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">
        <pc:chgData name="Klaassen, Randy (UT-EEMCS)" userId="S::r.klaassen@utwente.nl::91feb03c-f473-4344-b452-5bac19281674" providerId="AD" clId="Web-{0F47D45A-5D93-4C08-B4C5-00A5CFA23BAD}" dt="2021-12-01T12:09:18.711" v="28" actId="20577"/>
        <pc:sldMkLst>
          <pc:docMk/>
          <pc:sldMk cId="880991014" sldId="284"/>
        </pc:sldMkLst>
        <pc:spChg chg="mod">
          <ac:chgData name="Klaassen, Randy (UT-EEMCS)" userId="S::r.klaassen@utwente.nl::91feb03c-f473-4344-b452-5bac19281674" providerId="AD" clId="Web-{0F47D45A-5D93-4C08-B4C5-00A5CFA23BAD}" dt="2021-12-01T12:09:18.711" v="28" actId="20577"/>
          <ac:spMkLst>
            <pc:docMk/>
            <pc:sldMk cId="880991014" sldId="284"/>
            <ac:spMk id="3" creationId="{F9DEC80A-8127-0F4F-AEB3-E6E80F51E9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10447-D8E6-754A-82E5-00BEDB84C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64BDB4-38C0-284E-A5B9-75CC9F329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63540-75B4-5048-9756-CA231E25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95F57-579F-594F-BC93-494E9399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69C7D-FAE7-BE48-AD41-04CFDB44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1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F367B-BEBB-C340-BD22-AA79814D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2A584-E406-C84C-9D96-83766FEA0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40FEE-8296-7744-9AF9-824408178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1BAC6-14F3-D140-A34E-07291FEE3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F94ED-254E-C34B-B16E-DD74F194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2FE551-22DC-8B4B-BEF8-F0FDEB4CE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0EAF4-EB95-9C49-9EE3-E9B69E614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EBBB3-8CF3-B24E-A07E-9827F448C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4DA56-2BFB-0D4D-A7BE-BC3E7ECF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46318-A939-E241-B5CF-64B014207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5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21F7-962B-4E4E-8776-676C2CF97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077D9-50CF-0542-9D2F-2DADCC7F4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2A968-5F55-7846-86A4-29A3AF6C5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0C090-C65D-4D4D-839E-173AF8D58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D24C-081B-1B4D-9DB9-6E994D298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9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2A74E-2250-D147-A52F-B0E951212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6D4C3-FD4E-234C-8A99-8F9941749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E2F2A-768D-924D-8C53-0362E179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60C60-28C2-CE4D-A5DC-5DFF55732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C2D38-4C74-8040-9564-56C9DF76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7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DF47-763C-BF45-B9BA-A804CA4D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E5D87-A564-CA48-BC39-755AB72AA1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5CAF5-051B-CD48-8DD6-AFF7F1DBE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AE08C-5537-1B48-8221-E7A2A5F8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3E274-BFF9-1644-9A9D-ED8575EE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A6DB-B69F-8D49-8F37-1345D362E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8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4C18-4A63-6441-A347-68D219B83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86731-930C-084F-B00C-D4C20925F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64B3C-60FA-A64A-B40B-93C2606D4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514D8-C95D-A24F-8DB9-7CF3F10A8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186765-7E95-BC48-95CA-5B169D1743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D5212C-B8C3-924A-8F96-EC9FBDB0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7606E6-30C1-0647-B0D5-2587F945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DE39F4-DD52-5D43-A5B8-1E72358B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5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ED199-39CC-DA4D-9734-6A398E61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012C7-A172-0045-AF7A-50754027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33FDA0-5918-7047-9F41-09C212F9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EC9E0-2D36-404F-A864-1085F3E9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048030-D4C8-EC4C-B837-A6CA3D62B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CC2FA-5D83-0842-AC2F-DA7DBEE8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06980-C41B-4945-98AA-7FEDBF57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1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BB0DC-008B-0B4F-B933-394B8BCA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CD827-6F47-C942-8C3D-45797BA28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D7988-C18B-6242-829C-FB53FA4FB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108BD-6710-464C-9E59-ADFA71E5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15D46-898A-8C4A-9B91-244E37CC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20847-0F58-F54C-89D7-D28230E6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9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35D3D-131D-6F4A-A693-C1478CB6F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34BC31-B34B-A84E-A45E-2D07324D6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BC898-11EC-5E4F-B3F4-24D3CD174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4DAE-CDE2-F946-A7F2-9659F66F2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9A116-DF73-454D-8B3D-DC73F851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12D018-0D0A-904A-A504-D3781642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4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F5EC22-7D41-9947-919B-26166D74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8E096-B204-304A-8CD2-94DE3E480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3F60-5C5F-AD48-A40D-CA5C024344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6210-28C9-4D4F-8525-A9D15B7DD446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F048-D867-4F47-8CE4-AA4C73A15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2763D-0308-8943-8E56-FEF9786A0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4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7Q6bHVESsE?feature=oembed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2A199-E77D-6A4E-AFC1-BF6DAC339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HCI Design &amp; Evaluation tutorial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F0348-CDB5-964B-A2B9-346C4F1878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Week 4</a:t>
            </a:r>
          </a:p>
        </p:txBody>
      </p:sp>
    </p:spTree>
    <p:extLst>
      <p:ext uri="{BB962C8B-B14F-4D97-AF65-F5344CB8AC3E}">
        <p14:creationId xmlns:p14="http://schemas.microsoft.com/office/powerpoint/2010/main" val="2458596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1041C-756A-4786-8199-178C57E18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Paper prototypes</a:t>
            </a:r>
            <a:endParaRPr lang="en-US"/>
          </a:p>
        </p:txBody>
      </p:sp>
      <p:pic>
        <p:nvPicPr>
          <p:cNvPr id="4" name="Picture 4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20A4DB42-3FDF-4254-BE1C-31BF57540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571" y="1697627"/>
            <a:ext cx="3362936" cy="2251951"/>
          </a:xfrm>
        </p:spPr>
      </p:pic>
      <p:pic>
        <p:nvPicPr>
          <p:cNvPr id="5" name="Picture 5" descr="A picture containing businesscard&#10;&#10;Description automatically generated">
            <a:extLst>
              <a:ext uri="{FF2B5EF4-FFF2-40B4-BE49-F238E27FC236}">
                <a16:creationId xmlns:a16="http://schemas.microsoft.com/office/drawing/2014/main" id="{A2AB7235-C8A8-4269-AA64-C294B7752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400" y="428308"/>
            <a:ext cx="2743200" cy="1937385"/>
          </a:xfrm>
          <a:prstGeom prst="rect">
            <a:avLst/>
          </a:prstGeom>
        </p:spPr>
      </p:pic>
      <p:pic>
        <p:nvPicPr>
          <p:cNvPr id="6" name="Picture 6" descr="A picture containing box, building material, brick, furniture&#10;&#10;Description automatically generated">
            <a:extLst>
              <a:ext uri="{FF2B5EF4-FFF2-40B4-BE49-F238E27FC236}">
                <a16:creationId xmlns:a16="http://schemas.microsoft.com/office/drawing/2014/main" id="{E65A22B6-0FBB-461B-AF17-B0D71E95C0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246" y="4197838"/>
            <a:ext cx="2743200" cy="205740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C59D2B3F-5951-4E1E-9121-9E24CB8D73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4631" y="3720251"/>
            <a:ext cx="2743200" cy="27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805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A38632-7515-9E4A-82EC-2A06E442E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NL"/>
              <a:t>Paper prototypes</a:t>
            </a:r>
          </a:p>
        </p:txBody>
      </p:sp>
      <p:pic>
        <p:nvPicPr>
          <p:cNvPr id="1025" name="Picture 1" descr="page2image10236304">
            <a:extLst>
              <a:ext uri="{FF2B5EF4-FFF2-40B4-BE49-F238E27FC236}">
                <a16:creationId xmlns:a16="http://schemas.microsoft.com/office/drawing/2014/main" id="{7CDA589B-19AD-9041-A2A5-501A3B7E35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9" t="12079" r="17448" b="10994"/>
          <a:stretch/>
        </p:blipFill>
        <p:spPr bwMode="auto">
          <a:xfrm>
            <a:off x="1686791" y="2103755"/>
            <a:ext cx="8818418" cy="40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22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59C9-A920-443C-B49D-5269D242B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CCDD9E9-B771-438F-BCD3-292DFDD55B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8536" y="-106870"/>
            <a:ext cx="10202392" cy="5741791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088D61-AF0C-4482-9D1A-A153A0CBA74B}"/>
              </a:ext>
            </a:extLst>
          </p:cNvPr>
          <p:cNvSpPr txBox="1"/>
          <p:nvPr/>
        </p:nvSpPr>
        <p:spPr>
          <a:xfrm>
            <a:off x="3143" y="6562627"/>
            <a:ext cx="55712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Some may be paid apps, free trial/version are available</a:t>
            </a:r>
          </a:p>
        </p:txBody>
      </p:sp>
      <p:pic>
        <p:nvPicPr>
          <p:cNvPr id="3" name="Picture 5" descr="Logo, icon&#10;&#10;Description automatically generated">
            <a:extLst>
              <a:ext uri="{FF2B5EF4-FFF2-40B4-BE49-F238E27FC236}">
                <a16:creationId xmlns:a16="http://schemas.microsoft.com/office/drawing/2014/main" id="{9A78A458-FEF3-4F4E-B222-EA797F4C2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390" y="2492329"/>
            <a:ext cx="1910499" cy="186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0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684C3A7-1C0C-3640-B020-462AA33E3984}"/>
              </a:ext>
            </a:extLst>
          </p:cNvPr>
          <p:cNvSpPr/>
          <p:nvPr/>
        </p:nvSpPr>
        <p:spPr>
          <a:xfrm>
            <a:off x="3577516" y="6571886"/>
            <a:ext cx="4942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http://</a:t>
            </a:r>
            <a:r>
              <a:rPr lang="en-US" err="1"/>
              <a:t>www.youtube.com</a:t>
            </a:r>
            <a:r>
              <a:rPr lang="en-US"/>
              <a:t>/</a:t>
            </a:r>
            <a:r>
              <a:rPr lang="en-US" err="1"/>
              <a:t>watch?v</a:t>
            </a:r>
            <a:r>
              <a:rPr lang="en-US"/>
              <a:t>=w7Q6bHVESsE</a:t>
            </a:r>
          </a:p>
        </p:txBody>
      </p:sp>
      <p:pic>
        <p:nvPicPr>
          <p:cNvPr id="6" name="Picture 6">
            <a:hlinkClick r:id="" action="ppaction://media"/>
            <a:extLst>
              <a:ext uri="{FF2B5EF4-FFF2-40B4-BE49-F238E27FC236}">
                <a16:creationId xmlns:a16="http://schemas.microsoft.com/office/drawing/2014/main" id="{4D8D3CF1-87B5-46B2-ABBA-39E276ED9F4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96825" y="795"/>
            <a:ext cx="8798349" cy="6618401"/>
          </a:xfrm>
        </p:spPr>
      </p:pic>
    </p:spTree>
    <p:extLst>
      <p:ext uri="{BB962C8B-B14F-4D97-AF65-F5344CB8AC3E}">
        <p14:creationId xmlns:p14="http://schemas.microsoft.com/office/powerpoint/2010/main" val="2489746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Lo-fi prototype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en-GB">
                <a:cs typeface="Calibri"/>
              </a:rPr>
              <a:t>Intended purpose of a prototype:</a:t>
            </a:r>
          </a:p>
          <a:p>
            <a:pPr marL="0" indent="0" algn="ctr">
              <a:spcBef>
                <a:spcPts val="1600"/>
              </a:spcBef>
              <a:buNone/>
            </a:pPr>
            <a:r>
              <a:rPr lang="en-GB">
                <a:cs typeface="Calibri"/>
              </a:rPr>
              <a:t>"</a:t>
            </a:r>
            <a:r>
              <a:rPr lang="en-GB" i="1">
                <a:cs typeface="Calibri"/>
              </a:rPr>
              <a:t>Communicate the story of your concept to your stakeholders for feedback or research sessions</a:t>
            </a:r>
            <a:r>
              <a:rPr lang="en-GB">
                <a:cs typeface="Calibri"/>
              </a:rPr>
              <a:t>"</a:t>
            </a:r>
          </a:p>
          <a:p>
            <a:pPr>
              <a:spcBef>
                <a:spcPts val="1600"/>
              </a:spcBef>
            </a:pPr>
            <a:endParaRPr lang="en-GB">
              <a:cs typeface="Calibri"/>
            </a:endParaRPr>
          </a:p>
          <a:p>
            <a:pPr>
              <a:spcBef>
                <a:spcPts val="1600"/>
              </a:spcBef>
            </a:pPr>
            <a:r>
              <a:rPr lang="en-GB">
                <a:ea typeface="+mn-lt"/>
                <a:cs typeface="+mn-lt"/>
              </a:rPr>
              <a:t>With your lo-fi prototype(s) you will be able to </a:t>
            </a:r>
            <a:r>
              <a:rPr lang="en-GB" b="1">
                <a:ea typeface="+mn-lt"/>
                <a:cs typeface="+mn-lt"/>
              </a:rPr>
              <a:t>test the first response of the users </a:t>
            </a:r>
            <a:r>
              <a:rPr lang="en-GB">
                <a:ea typeface="+mn-lt"/>
                <a:cs typeface="+mn-lt"/>
              </a:rPr>
              <a:t>with regards to 2 to 3 </a:t>
            </a:r>
            <a:r>
              <a:rPr lang="en-GB" b="1">
                <a:ea typeface="+mn-lt"/>
                <a:cs typeface="+mn-lt"/>
              </a:rPr>
              <a:t>key interactions</a:t>
            </a:r>
            <a:r>
              <a:rPr lang="en-GB">
                <a:ea typeface="+mn-lt"/>
                <a:cs typeface="+mn-lt"/>
              </a:rPr>
              <a:t> of the system. </a:t>
            </a:r>
          </a:p>
          <a:p>
            <a:pPr>
              <a:spcBef>
                <a:spcPts val="1600"/>
              </a:spcBef>
            </a:pPr>
            <a:r>
              <a:rPr lang="en-GB">
                <a:ea typeface="+mn-lt"/>
                <a:cs typeface="+mn-lt"/>
              </a:rPr>
              <a:t>Key interactions are interactions with the </a:t>
            </a:r>
            <a:r>
              <a:rPr lang="en-GB" b="1">
                <a:ea typeface="+mn-lt"/>
                <a:cs typeface="+mn-lt"/>
              </a:rPr>
              <a:t>key aspects</a:t>
            </a:r>
            <a:r>
              <a:rPr lang="en-GB">
                <a:ea typeface="+mn-lt"/>
                <a:cs typeface="+mn-lt"/>
              </a:rPr>
              <a:t> or elements of your system that showcase the user experience while using your assistant in the intended practice. E.g. receiving feedback at the trash bin about where to put trash. </a:t>
            </a:r>
          </a:p>
          <a:p>
            <a:pPr>
              <a:spcBef>
                <a:spcPts val="1600"/>
              </a:spcBef>
            </a:pPr>
            <a:r>
              <a:rPr lang="en-GB">
                <a:ea typeface="+mn-lt"/>
                <a:cs typeface="+mn-lt"/>
              </a:rPr>
              <a:t>You can argue that installing an app, registering or logging in to a system are key interactions, since without them the system can’t be used. In this assignment we consider these aspects as a given facts. We focus instead on the </a:t>
            </a:r>
            <a:r>
              <a:rPr lang="en-GB" b="1">
                <a:ea typeface="+mn-lt"/>
                <a:cs typeface="+mn-lt"/>
              </a:rPr>
              <a:t>actual use of the system </a:t>
            </a:r>
            <a:r>
              <a:rPr lang="en-GB">
                <a:ea typeface="+mn-lt"/>
                <a:cs typeface="+mn-lt"/>
              </a:rPr>
              <a:t>by the user to help or support them </a:t>
            </a:r>
            <a:r>
              <a:rPr lang="en-GB" b="1">
                <a:ea typeface="+mn-lt"/>
                <a:cs typeface="+mn-lt"/>
              </a:rPr>
              <a:t>in the context </a:t>
            </a:r>
            <a:r>
              <a:rPr lang="en-GB">
                <a:ea typeface="+mn-lt"/>
                <a:cs typeface="+mn-lt"/>
              </a:rPr>
              <a:t>of use. </a:t>
            </a:r>
          </a:p>
          <a:p>
            <a:pPr>
              <a:spcBef>
                <a:spcPts val="1600"/>
              </a:spcBef>
            </a:pPr>
            <a:r>
              <a:rPr lang="en-GB">
                <a:ea typeface="+mn-lt"/>
                <a:cs typeface="+mn-lt"/>
              </a:rPr>
              <a:t>For this, you will use a mock-up version of your system. You will use (digital/paper) prototyping tools to develop your lo-fi prototype.</a:t>
            </a:r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8099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921F1-83A0-7443-8AD0-D50FD0B4A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EB9E9-96E3-CE4C-970A-C9A3E5727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2 tutorials for this assignment (deadline 17-12-2021)</a:t>
            </a:r>
          </a:p>
          <a:p>
            <a:r>
              <a:rPr lang="en-US"/>
              <a:t>Lo-fi prototype</a:t>
            </a:r>
            <a:endParaRPr lang="en-US">
              <a:cs typeface="Calibri"/>
            </a:endParaRPr>
          </a:p>
          <a:p>
            <a:r>
              <a:rPr lang="en-US"/>
              <a:t>User evaluation of the lo-fi prototype</a:t>
            </a:r>
            <a:endParaRPr lang="en-US">
              <a:cs typeface="Calibri"/>
            </a:endParaRPr>
          </a:p>
          <a:p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638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/>
              <a:t>What (±30 minutes)</a:t>
            </a:r>
          </a:p>
          <a:p>
            <a:pPr lvl="1"/>
            <a:r>
              <a:rPr lang="en-US" sz="2000"/>
              <a:t>Design an </a:t>
            </a:r>
            <a:r>
              <a:rPr lang="en-US" sz="2000" b="1"/>
              <a:t>interaction scenario*</a:t>
            </a:r>
            <a:r>
              <a:rPr lang="en-US" sz="2000"/>
              <a:t> that shows what you are going to test.</a:t>
            </a:r>
            <a:endParaRPr lang="en-US" sz="2000">
              <a:cs typeface="Calibri"/>
            </a:endParaRPr>
          </a:p>
          <a:p>
            <a:pPr lvl="1"/>
            <a:r>
              <a:rPr lang="en-US" sz="2000"/>
              <a:t>Define a </a:t>
            </a:r>
            <a:r>
              <a:rPr lang="en-US" sz="2000" b="1"/>
              <a:t>research question</a:t>
            </a:r>
            <a:r>
              <a:rPr lang="en-US" sz="2000"/>
              <a:t> that you can answer with the test (so you know </a:t>
            </a:r>
            <a:r>
              <a:rPr lang="en-US" sz="2000" i="1"/>
              <a:t>what </a:t>
            </a:r>
            <a:r>
              <a:rPr lang="en-US" sz="2000"/>
              <a:t>to prototype) </a:t>
            </a:r>
            <a:r>
              <a:rPr lang="en-US" sz="2000" b="1" u="sng">
                <a:solidFill>
                  <a:srgbClr val="FF0000"/>
                </a:solidFill>
              </a:rPr>
              <a:t>(let it check before going to next step)</a:t>
            </a:r>
            <a:endParaRPr lang="en-GB" sz="28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86F5F4-6651-BC40-A1BC-DACE4AB5A1F4}"/>
              </a:ext>
            </a:extLst>
          </p:cNvPr>
          <p:cNvSpPr txBox="1"/>
          <p:nvPr/>
        </p:nvSpPr>
        <p:spPr>
          <a:xfrm>
            <a:off x="361507" y="6390278"/>
            <a:ext cx="11651972" cy="80021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GB" sz="1400"/>
              <a:t>*</a:t>
            </a:r>
            <a:r>
              <a:rPr lang="en-US" sz="1400"/>
              <a:t> a description of a person's interaction with a system; this can be based on the scenarios from week 2, including the changes you discovered in week 3 and </a:t>
            </a:r>
            <a:br>
              <a:rPr lang="en-US" sz="1400">
                <a:cs typeface="Calibri"/>
              </a:rPr>
            </a:br>
            <a:r>
              <a:rPr lang="en-US" sz="1400">
                <a:cs typeface="Calibri"/>
              </a:rPr>
              <a:t>the feedback on the deliverables.</a:t>
            </a:r>
            <a:endParaRPr lang="en-GB" sz="14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5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8473"/>
            <a:ext cx="10515600" cy="46672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/>
              <a:t>What (±30 minutes): interaction scenario + research question </a:t>
            </a:r>
            <a:r>
              <a:rPr lang="en-GB" sz="2400" b="1">
                <a:solidFill>
                  <a:srgbClr val="FF0000"/>
                </a:solidFill>
              </a:rPr>
              <a:t>(to be checked)</a:t>
            </a:r>
          </a:p>
          <a:p>
            <a:pPr marL="457200" indent="-457200">
              <a:buAutoNum type="arabicPeriod"/>
            </a:pPr>
            <a:r>
              <a:rPr lang="en-GB" sz="2400"/>
              <a:t>Lo-fi prototype creation (to test the first response of the users) (±3 hours)</a:t>
            </a:r>
            <a:endParaRPr lang="en-GB" sz="2400">
              <a:cs typeface="Calibri"/>
            </a:endParaRPr>
          </a:p>
          <a:p>
            <a:pPr lvl="1"/>
            <a:r>
              <a:rPr lang="en-GB" sz="2000"/>
              <a:t>2 to 3 </a:t>
            </a:r>
            <a:r>
              <a:rPr lang="en-GB" sz="2000" i="1" u="sng"/>
              <a:t>key interactions</a:t>
            </a:r>
            <a:r>
              <a:rPr lang="en-GB" sz="2000"/>
              <a:t> of the system.</a:t>
            </a:r>
            <a:r>
              <a:rPr lang="en-US" sz="2000"/>
              <a:t> </a:t>
            </a:r>
            <a:endParaRPr lang="en-GB" sz="2000"/>
          </a:p>
          <a:p>
            <a:pPr lvl="1"/>
            <a:r>
              <a:rPr lang="en-GB" sz="2000"/>
              <a:t>Remember it should be ‘cheap’ to throw away your lo-fi prototype.</a:t>
            </a:r>
            <a:endParaRPr lang="en-GB" sz="2000">
              <a:cs typeface="Calibri"/>
            </a:endParaRPr>
          </a:p>
          <a:p>
            <a:pPr lvl="1"/>
            <a:r>
              <a:rPr lang="en-GB" sz="2000"/>
              <a:t>Paper and/or digital prototyping, but no tech. implementation</a:t>
            </a:r>
            <a:endParaRPr lang="en-GB" sz="2000">
              <a:cs typeface="Calibri"/>
            </a:endParaRPr>
          </a:p>
          <a:p>
            <a:pPr lvl="2"/>
            <a:r>
              <a:rPr lang="en-GB"/>
              <a:t>If you need materials, ask your tutorial leader</a:t>
            </a:r>
            <a:endParaRPr lang="en-GB">
              <a:cs typeface="Calibri"/>
            </a:endParaRPr>
          </a:p>
          <a:p>
            <a:pPr lvl="1"/>
            <a:r>
              <a:rPr lang="en-GB" sz="2000"/>
              <a:t>You can (and it’s a good idea) already make multiple versions of your system (and you can change your prototypes while testing)</a:t>
            </a:r>
          </a:p>
        </p:txBody>
      </p:sp>
    </p:spTree>
    <p:extLst>
      <p:ext uri="{BB962C8B-B14F-4D97-AF65-F5344CB8AC3E}">
        <p14:creationId xmlns:p14="http://schemas.microsoft.com/office/powerpoint/2010/main" val="968101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B7227-0887-42D5-B45F-232E85EB9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1D8A8-6511-4496-BFFD-34C224F35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RQ: What is the best modality to give instant feedback at the trash bin?</a:t>
            </a:r>
          </a:p>
          <a:p>
            <a:r>
              <a:rPr lang="en-US">
                <a:cs typeface="Calibri"/>
              </a:rPr>
              <a:t>RQ: How will student present trash to a smart bin?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9C9402-9122-4BC1-8AE0-824BFAC8F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70" y="1816966"/>
            <a:ext cx="2610315" cy="24665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042341-F88E-4131-83B0-C1CDC918B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251" y="1625304"/>
            <a:ext cx="2160549" cy="2734837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8871DE8-3B51-4385-AB2D-DCDF058503B1}"/>
              </a:ext>
            </a:extLst>
          </p:cNvPr>
          <p:cNvSpPr txBox="1"/>
          <p:nvPr/>
        </p:nvSpPr>
        <p:spPr>
          <a:xfrm>
            <a:off x="1767731" y="3313320"/>
            <a:ext cx="76385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rgbClr val="0070C0"/>
                </a:solidFill>
              </a:rPr>
              <a:t>Text</a:t>
            </a:r>
            <a:endParaRPr lang="en-US">
              <a:solidFill>
                <a:srgbClr val="0070C0"/>
              </a:solidFill>
              <a:cs typeface="Calibri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1F0D1CEB-A97A-4E6F-A524-E4CC78D8F4AA}"/>
              </a:ext>
            </a:extLst>
          </p:cNvPr>
          <p:cNvSpPr txBox="1"/>
          <p:nvPr/>
        </p:nvSpPr>
        <p:spPr>
          <a:xfrm>
            <a:off x="-35989" y="1756279"/>
            <a:ext cx="2213516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0070C0"/>
                </a:solidFill>
              </a:rPr>
              <a:t>Voice/speaker (hidden, via Skype)</a:t>
            </a:r>
            <a:endParaRPr lang="en-US">
              <a:solidFill>
                <a:srgbClr val="0070C0"/>
              </a:solidFill>
              <a:cs typeface="Calibri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0249D618-DC17-4B65-AA83-BE76845B53D3}"/>
              </a:ext>
            </a:extLst>
          </p:cNvPr>
          <p:cNvSpPr txBox="1"/>
          <p:nvPr/>
        </p:nvSpPr>
        <p:spPr>
          <a:xfrm>
            <a:off x="5336121" y="2291124"/>
            <a:ext cx="76385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rgbClr val="0070C0"/>
                </a:solidFill>
                <a:cs typeface="Calibri"/>
              </a:rPr>
              <a:t>Light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C8FE2F6-AE7E-4932-88A7-56A29C084131}"/>
              </a:ext>
            </a:extLst>
          </p:cNvPr>
          <p:cNvSpPr txBox="1"/>
          <p:nvPr/>
        </p:nvSpPr>
        <p:spPr>
          <a:xfrm>
            <a:off x="9870950" y="1752149"/>
            <a:ext cx="1804638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70C0"/>
                </a:solidFill>
              </a:rPr>
              <a:t>No real scanning, just watch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A286B1-DBC7-4EE5-B300-9CE6627AF76C}"/>
              </a:ext>
            </a:extLst>
          </p:cNvPr>
          <p:cNvCxnSpPr/>
          <p:nvPr/>
        </p:nvCxnSpPr>
        <p:spPr>
          <a:xfrm>
            <a:off x="1725372" y="2368068"/>
            <a:ext cx="1068339" cy="483370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EFCE1F-F7F3-44BE-AE9D-D266BF7978CB}"/>
              </a:ext>
            </a:extLst>
          </p:cNvPr>
          <p:cNvCxnSpPr>
            <a:cxnSpLocks/>
          </p:cNvCxnSpPr>
          <p:nvPr/>
        </p:nvCxnSpPr>
        <p:spPr>
          <a:xfrm flipV="1">
            <a:off x="2318038" y="3143922"/>
            <a:ext cx="745066" cy="35560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B8D6A7B-A67F-4243-9D24-CE6E8DF40711}"/>
              </a:ext>
            </a:extLst>
          </p:cNvPr>
          <p:cNvCxnSpPr>
            <a:cxnSpLocks/>
          </p:cNvCxnSpPr>
          <p:nvPr/>
        </p:nvCxnSpPr>
        <p:spPr>
          <a:xfrm flipH="1">
            <a:off x="3694255" y="2437340"/>
            <a:ext cx="1664085" cy="260158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DF74FB9-AA04-49AC-AC0C-D52B477FAF10}"/>
              </a:ext>
            </a:extLst>
          </p:cNvPr>
          <p:cNvCxnSpPr>
            <a:cxnSpLocks/>
          </p:cNvCxnSpPr>
          <p:nvPr/>
        </p:nvCxnSpPr>
        <p:spPr>
          <a:xfrm>
            <a:off x="6936220" y="2214129"/>
            <a:ext cx="1106823" cy="814339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1A169B-BE59-4E8E-8455-2B6ABE15881B}"/>
              </a:ext>
            </a:extLst>
          </p:cNvPr>
          <p:cNvCxnSpPr>
            <a:cxnSpLocks/>
          </p:cNvCxnSpPr>
          <p:nvPr/>
        </p:nvCxnSpPr>
        <p:spPr>
          <a:xfrm flipH="1" flipV="1">
            <a:off x="9236074" y="2004772"/>
            <a:ext cx="686570" cy="63114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87ADF15-B8A4-4800-AFD4-65BE743B5A2A}"/>
              </a:ext>
            </a:extLst>
          </p:cNvPr>
          <p:cNvCxnSpPr>
            <a:cxnSpLocks/>
          </p:cNvCxnSpPr>
          <p:nvPr/>
        </p:nvCxnSpPr>
        <p:spPr>
          <a:xfrm flipH="1" flipV="1">
            <a:off x="8266254" y="1796954"/>
            <a:ext cx="1602511" cy="70813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TextBox 1">
            <a:extLst>
              <a:ext uri="{FF2B5EF4-FFF2-40B4-BE49-F238E27FC236}">
                <a16:creationId xmlns:a16="http://schemas.microsoft.com/office/drawing/2014/main" id="{261B0731-3949-4077-847A-23C1F293DD6F}"/>
              </a:ext>
            </a:extLst>
          </p:cNvPr>
          <p:cNvSpPr txBox="1"/>
          <p:nvPr/>
        </p:nvSpPr>
        <p:spPr>
          <a:xfrm>
            <a:off x="5845623" y="1600368"/>
            <a:ext cx="1804638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0070C0"/>
                </a:solidFill>
                <a:cs typeface="Calibri"/>
              </a:rPr>
              <a:t>Manual controlled lights</a:t>
            </a:r>
          </a:p>
        </p:txBody>
      </p:sp>
    </p:spTree>
    <p:extLst>
      <p:ext uri="{BB962C8B-B14F-4D97-AF65-F5344CB8AC3E}">
        <p14:creationId xmlns:p14="http://schemas.microsoft.com/office/powerpoint/2010/main" val="2132309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AutoNum type="arabicPeriod"/>
            </a:pPr>
            <a:r>
              <a:rPr lang="en-GB" sz="2400"/>
              <a:t>What (±30 minutes): interaction scenario + research question </a:t>
            </a:r>
            <a:r>
              <a:rPr lang="en-GB" sz="2400" b="1">
                <a:solidFill>
                  <a:srgbClr val="FF0000"/>
                </a:solidFill>
              </a:rPr>
              <a:t>(to be checked)</a:t>
            </a:r>
            <a:endParaRPr lang="en-GB">
              <a:cs typeface="Calibri" panose="020F0502020204030204"/>
            </a:endParaRPr>
          </a:p>
          <a:p>
            <a:pPr marL="457200" indent="-457200">
              <a:buAutoNum type="arabicPeriod"/>
            </a:pPr>
            <a:r>
              <a:rPr lang="en-GB" sz="2400"/>
              <a:t>Lo-fi prototype creation (±3 hours): 2/3 key interaction, paper or digital</a:t>
            </a:r>
            <a:endParaRPr lang="en-GB" sz="2400">
              <a:cs typeface="Calibri"/>
            </a:endParaRPr>
          </a:p>
          <a:p>
            <a:pPr marL="457200" indent="-457200">
              <a:buAutoNum type="arabicPeriod"/>
            </a:pPr>
            <a:r>
              <a:rPr lang="en-GB" sz="2400"/>
              <a:t>How - setup of the user evaluation test (±30 minutes)</a:t>
            </a:r>
            <a:endParaRPr lang="en-GB" sz="2400">
              <a:cs typeface="Calibri"/>
            </a:endParaRPr>
          </a:p>
          <a:p>
            <a:pPr lvl="1"/>
            <a:r>
              <a:rPr lang="en-GB" sz="2000"/>
              <a:t>Test the lo-fi prototype with N colleague students, where N is ≥ the number of members in your group (executed next week). </a:t>
            </a:r>
            <a:endParaRPr lang="en-GB" sz="2000">
              <a:cs typeface="Calibri"/>
            </a:endParaRPr>
          </a:p>
          <a:p>
            <a:pPr lvl="1"/>
            <a:r>
              <a:rPr lang="en-GB" sz="2000"/>
              <a:t>The procedure and methods, what roles are there, what do we record? how to make notes? </a:t>
            </a:r>
            <a:r>
              <a:rPr lang="en-GB" sz="2000" err="1"/>
              <a:t>WoZ</a:t>
            </a:r>
            <a:r>
              <a:rPr lang="en-GB" sz="2000"/>
              <a:t>? Who is the experiment leader, how to welcome the participant?, observers? What to observe? Think out loud? Etc? </a:t>
            </a:r>
            <a:endParaRPr lang="en-GB"/>
          </a:p>
          <a:p>
            <a:pPr marL="0" indent="0">
              <a:buNone/>
            </a:pPr>
            <a:endParaRPr lang="en-GB" sz="2000"/>
          </a:p>
          <a:p>
            <a:pPr marL="0" indent="0">
              <a:buNone/>
            </a:pPr>
            <a:r>
              <a:rPr lang="en-GB" sz="2400"/>
              <a:t>Actual testing will be in the tutorial of week 5!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26017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792DB-FAE5-044F-B4E3-9E858AB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to deliver (deadline 17-12-2021)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B6E64-CBC2-DE47-A4D1-EEB2BF40B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A report that presents and explain (with your name and group number on it! Thank you :)):</a:t>
            </a:r>
            <a:endParaRPr lang="en-US"/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The research question for the evaluation test.</a:t>
            </a:r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The interaction scenario that shows what you are going to test.</a:t>
            </a:r>
          </a:p>
          <a:p>
            <a:pPr marL="914400" lvl="1" indent="-457200">
              <a:buAutoNum type="arabicPeriod"/>
            </a:pPr>
            <a:r>
              <a:rPr lang="en-GB"/>
              <a:t>The design of your lo-fi prototype and the interaction with the key aspects of the system. Add pictures and/or sketches of your lo-fi prototype. </a:t>
            </a:r>
            <a:endParaRPr lang="en-US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The setup for the evaluation study, what is the procedure, tasks, roles in the team.</a:t>
            </a:r>
            <a:endParaRPr lang="en-US"/>
          </a:p>
          <a:p>
            <a:pPr marL="914400" lvl="1" indent="-457200">
              <a:buAutoNum type="arabicPeriod"/>
            </a:pPr>
            <a:r>
              <a:rPr lang="en-GB"/>
              <a:t>Notes and observations of the user test.</a:t>
            </a:r>
            <a:endParaRPr lang="en-US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US">
                <a:ea typeface="+mn-lt"/>
                <a:cs typeface="+mn-lt"/>
              </a:rPr>
              <a:t>Results and conclusions from your test</a:t>
            </a:r>
          </a:p>
          <a:p>
            <a:pPr lvl="2"/>
            <a:r>
              <a:rPr lang="en-US">
                <a:ea typeface="+mn-lt"/>
                <a:cs typeface="+mn-lt"/>
              </a:rPr>
              <a:t>How will it affect your concept/hi-fi prototype?</a:t>
            </a:r>
            <a:endParaRPr lang="en-GB">
              <a:cs typeface="Calibri"/>
            </a:endParaRPr>
          </a:p>
          <a:p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43268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85577A9700044AA79DE07706BB10E8" ma:contentTypeVersion="4" ma:contentTypeDescription="Create a new document." ma:contentTypeScope="" ma:versionID="e9ca03ed8b525e9bd5ba89b184c22fae">
  <xsd:schema xmlns:xsd="http://www.w3.org/2001/XMLSchema" xmlns:xs="http://www.w3.org/2001/XMLSchema" xmlns:p="http://schemas.microsoft.com/office/2006/metadata/properties" xmlns:ns2="40434f53-9604-49b3-a709-888a74a42522" targetNamespace="http://schemas.microsoft.com/office/2006/metadata/properties" ma:root="true" ma:fieldsID="bef57163887343a26719135b12ec7d81" ns2:_="">
    <xsd:import namespace="40434f53-9604-49b3-a709-888a74a425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34f53-9604-49b3-a709-888a74a425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E36B75-D9C3-423A-B06C-8512B5ABEC89}">
  <ds:schemaRefs>
    <ds:schemaRef ds:uri="40434f53-9604-49b3-a709-888a74a425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8644023-C8EC-4581-9E52-295A575137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713E84-1D5A-46CD-9FDA-696814D2FFD9}">
  <ds:schemaRefs>
    <ds:schemaRef ds:uri="40434f53-9604-49b3-a709-888a74a4252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HCI Design &amp; Evaluation tutorial</vt:lpstr>
      <vt:lpstr>PowerPoint Presentation</vt:lpstr>
      <vt:lpstr>Lo-fi prototype</vt:lpstr>
      <vt:lpstr>Overview</vt:lpstr>
      <vt:lpstr>Today</vt:lpstr>
      <vt:lpstr>Today</vt:lpstr>
      <vt:lpstr>PowerPoint Presentation</vt:lpstr>
      <vt:lpstr>Today</vt:lpstr>
      <vt:lpstr>What to deliver (deadline 17-12-2021)</vt:lpstr>
      <vt:lpstr>Paper prototypes</vt:lpstr>
      <vt:lpstr>Paper prototypes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HCI Design tutorial</dc:title>
  <dc:creator>Randy Klaassen</dc:creator>
  <cp:revision>1</cp:revision>
  <dcterms:created xsi:type="dcterms:W3CDTF">2019-11-17T13:46:00Z</dcterms:created>
  <dcterms:modified xsi:type="dcterms:W3CDTF">2021-12-02T11:45:38Z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0x0101000585577A9700044AA79DE07706BB10E8</vt:lpwstr>
  </property>
</Properties>
</file>