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7"/>
  </p:notesMasterIdLst>
  <p:sldIdLst>
    <p:sldId id="256" r:id="rId5"/>
    <p:sldId id="257" r:id="rId6"/>
    <p:sldId id="286" r:id="rId7"/>
    <p:sldId id="276" r:id="rId8"/>
    <p:sldId id="291" r:id="rId9"/>
    <p:sldId id="282" r:id="rId10"/>
    <p:sldId id="283" r:id="rId11"/>
    <p:sldId id="284" r:id="rId12"/>
    <p:sldId id="281" r:id="rId13"/>
    <p:sldId id="290" r:id="rId14"/>
    <p:sldId id="285" r:id="rId15"/>
    <p:sldId id="292"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6969CE1-1ED2-9D64-FA18-3D2C98D7653B}" name="Gatti, Lorenzo (UT-EEMCS)" initials="GL(E" userId="S::l.gatti@utwente.nl::e66a04e2-a20b-4f2f-9d63-a59341e6daa0"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904F778-BE37-44D0-9AC1-ACF7C3E5CF7F}" v="23" dt="2021-11-24T15:34:01.217"/>
    <p1510:client id="{79725CFB-E688-47F8-BA11-2E5215A70256}" v="1" dt="2021-11-25T12:02:01.212"/>
    <p1510:client id="{DE1C1321-FA80-7147-AC45-3A4F73A80672}" v="1713" dt="2021-11-25T09:30:55.899"/>
    <p1510:client id="{F6D2AEE9-40D7-314F-8F4F-19F692ADBB59}" v="1639" dt="2021-11-25T09:50:57.04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atti, Lorenzo (UT-EEMCS)" userId="e66a04e2-a20b-4f2f-9d63-a59341e6daa0" providerId="ADAL" clId="{DE1C1321-FA80-7147-AC45-3A4F73A80672}"/>
    <pc:docChg chg="undo redo custSel addSld delSld modSld sldOrd">
      <pc:chgData name="Gatti, Lorenzo (UT-EEMCS)" userId="e66a04e2-a20b-4f2f-9d63-a59341e6daa0" providerId="ADAL" clId="{DE1C1321-FA80-7147-AC45-3A4F73A80672}" dt="2021-11-25T09:30:55.899" v="1720" actId="20577"/>
      <pc:docMkLst>
        <pc:docMk/>
      </pc:docMkLst>
      <pc:sldChg chg="modSp mod addCm modCm">
        <pc:chgData name="Gatti, Lorenzo (UT-EEMCS)" userId="e66a04e2-a20b-4f2f-9d63-a59341e6daa0" providerId="ADAL" clId="{DE1C1321-FA80-7147-AC45-3A4F73A80672}" dt="2021-11-25T08:34:50.994" v="128" actId="20577"/>
        <pc:sldMkLst>
          <pc:docMk/>
          <pc:sldMk cId="2688638960" sldId="257"/>
        </pc:sldMkLst>
        <pc:spChg chg="mod">
          <ac:chgData name="Gatti, Lorenzo (UT-EEMCS)" userId="e66a04e2-a20b-4f2f-9d63-a59341e6daa0" providerId="ADAL" clId="{DE1C1321-FA80-7147-AC45-3A4F73A80672}" dt="2021-11-25T08:34:50.994" v="128" actId="20577"/>
          <ac:spMkLst>
            <pc:docMk/>
            <pc:sldMk cId="2688638960" sldId="257"/>
            <ac:spMk id="3" creationId="{555EB9E9-96E3-CE4C-970A-C9A3E572702C}"/>
          </ac:spMkLst>
        </pc:spChg>
      </pc:sldChg>
      <pc:sldChg chg="addSp modSp mod">
        <pc:chgData name="Gatti, Lorenzo (UT-EEMCS)" userId="e66a04e2-a20b-4f2f-9d63-a59341e6daa0" providerId="ADAL" clId="{DE1C1321-FA80-7147-AC45-3A4F73A80672}" dt="2021-11-25T09:25:31.166" v="1711" actId="1076"/>
        <pc:sldMkLst>
          <pc:docMk/>
          <pc:sldMk cId="957455191" sldId="276"/>
        </pc:sldMkLst>
        <pc:spChg chg="mod">
          <ac:chgData name="Gatti, Lorenzo (UT-EEMCS)" userId="e66a04e2-a20b-4f2f-9d63-a59341e6daa0" providerId="ADAL" clId="{DE1C1321-FA80-7147-AC45-3A4F73A80672}" dt="2021-11-25T08:59:41.501" v="1297" actId="20577"/>
          <ac:spMkLst>
            <pc:docMk/>
            <pc:sldMk cId="957455191" sldId="276"/>
            <ac:spMk id="3" creationId="{0E957489-F23B-BC4A-BFE4-3AA4DD5DCA74}"/>
          </ac:spMkLst>
        </pc:spChg>
        <pc:spChg chg="add mod">
          <ac:chgData name="Gatti, Lorenzo (UT-EEMCS)" userId="e66a04e2-a20b-4f2f-9d63-a59341e6daa0" providerId="ADAL" clId="{DE1C1321-FA80-7147-AC45-3A4F73A80672}" dt="2021-11-25T09:25:31.166" v="1711" actId="1076"/>
          <ac:spMkLst>
            <pc:docMk/>
            <pc:sldMk cId="957455191" sldId="276"/>
            <ac:spMk id="5" creationId="{29B331A7-A771-DA43-A002-D46F5D4B9B44}"/>
          </ac:spMkLst>
        </pc:spChg>
        <pc:spChg chg="add mod">
          <ac:chgData name="Gatti, Lorenzo (UT-EEMCS)" userId="e66a04e2-a20b-4f2f-9d63-a59341e6daa0" providerId="ADAL" clId="{DE1C1321-FA80-7147-AC45-3A4F73A80672}" dt="2021-11-25T09:25:31.166" v="1711" actId="1076"/>
          <ac:spMkLst>
            <pc:docMk/>
            <pc:sldMk cId="957455191" sldId="276"/>
            <ac:spMk id="6" creationId="{B1E8715F-34C5-C744-9668-FAC7645A1E59}"/>
          </ac:spMkLst>
        </pc:spChg>
        <pc:picChg chg="add mod">
          <ac:chgData name="Gatti, Lorenzo (UT-EEMCS)" userId="e66a04e2-a20b-4f2f-9d63-a59341e6daa0" providerId="ADAL" clId="{DE1C1321-FA80-7147-AC45-3A4F73A80672}" dt="2021-11-25T09:25:31.166" v="1711" actId="1076"/>
          <ac:picMkLst>
            <pc:docMk/>
            <pc:sldMk cId="957455191" sldId="276"/>
            <ac:picMk id="4" creationId="{40378D88-CC8F-DE4D-8F99-EFB6E0BC622E}"/>
          </ac:picMkLst>
        </pc:picChg>
      </pc:sldChg>
      <pc:sldChg chg="addSp delSp modSp mod addCm delCm modCm modNotesTx">
        <pc:chgData name="Gatti, Lorenzo (UT-EEMCS)" userId="e66a04e2-a20b-4f2f-9d63-a59341e6daa0" providerId="ADAL" clId="{DE1C1321-FA80-7147-AC45-3A4F73A80672}" dt="2021-11-25T09:19:08.272" v="1644" actId="1076"/>
        <pc:sldMkLst>
          <pc:docMk/>
          <pc:sldMk cId="3992116785" sldId="281"/>
        </pc:sldMkLst>
        <pc:spChg chg="mod">
          <ac:chgData name="Gatti, Lorenzo (UT-EEMCS)" userId="e66a04e2-a20b-4f2f-9d63-a59341e6daa0" providerId="ADAL" clId="{DE1C1321-FA80-7147-AC45-3A4F73A80672}" dt="2021-11-25T09:03:28.558" v="1301" actId="113"/>
          <ac:spMkLst>
            <pc:docMk/>
            <pc:sldMk cId="3992116785" sldId="281"/>
            <ac:spMk id="2" creationId="{BD2B55DD-598A-2B41-966B-15957F55F761}"/>
          </ac:spMkLst>
        </pc:spChg>
        <pc:spChg chg="mod">
          <ac:chgData name="Gatti, Lorenzo (UT-EEMCS)" userId="e66a04e2-a20b-4f2f-9d63-a59341e6daa0" providerId="ADAL" clId="{DE1C1321-FA80-7147-AC45-3A4F73A80672}" dt="2021-11-25T09:16:08.861" v="1615" actId="1076"/>
          <ac:spMkLst>
            <pc:docMk/>
            <pc:sldMk cId="3992116785" sldId="281"/>
            <ac:spMk id="3" creationId="{AA8B9E50-605B-3642-B36A-0D92F235014F}"/>
          </ac:spMkLst>
        </pc:spChg>
        <pc:spChg chg="add mod">
          <ac:chgData name="Gatti, Lorenzo (UT-EEMCS)" userId="e66a04e2-a20b-4f2f-9d63-a59341e6daa0" providerId="ADAL" clId="{DE1C1321-FA80-7147-AC45-3A4F73A80672}" dt="2021-11-25T09:19:08.272" v="1644" actId="1076"/>
          <ac:spMkLst>
            <pc:docMk/>
            <pc:sldMk cId="3992116785" sldId="281"/>
            <ac:spMk id="4" creationId="{A9E50BE3-4CFF-B44F-8AA2-A95D4C6DFAE8}"/>
          </ac:spMkLst>
        </pc:spChg>
        <pc:picChg chg="del">
          <ac:chgData name="Gatti, Lorenzo (UT-EEMCS)" userId="e66a04e2-a20b-4f2f-9d63-a59341e6daa0" providerId="ADAL" clId="{DE1C1321-FA80-7147-AC45-3A4F73A80672}" dt="2021-11-25T09:15:49.017" v="1606" actId="478"/>
          <ac:picMkLst>
            <pc:docMk/>
            <pc:sldMk cId="3992116785" sldId="281"/>
            <ac:picMk id="5" creationId="{1C4DE283-85B2-2B4F-9D28-A0B497CA64F5}"/>
          </ac:picMkLst>
        </pc:picChg>
        <pc:picChg chg="del">
          <ac:chgData name="Gatti, Lorenzo (UT-EEMCS)" userId="e66a04e2-a20b-4f2f-9d63-a59341e6daa0" providerId="ADAL" clId="{DE1C1321-FA80-7147-AC45-3A4F73A80672}" dt="2021-11-25T09:15:48.299" v="1605" actId="478"/>
          <ac:picMkLst>
            <pc:docMk/>
            <pc:sldMk cId="3992116785" sldId="281"/>
            <ac:picMk id="7" creationId="{425FB88D-3D52-DB4B-AF70-3BE737C5E3AF}"/>
          </ac:picMkLst>
        </pc:picChg>
        <pc:picChg chg="del">
          <ac:chgData name="Gatti, Lorenzo (UT-EEMCS)" userId="e66a04e2-a20b-4f2f-9d63-a59341e6daa0" providerId="ADAL" clId="{DE1C1321-FA80-7147-AC45-3A4F73A80672}" dt="2021-11-25T09:15:49.940" v="1607" actId="478"/>
          <ac:picMkLst>
            <pc:docMk/>
            <pc:sldMk cId="3992116785" sldId="281"/>
            <ac:picMk id="9" creationId="{1814FA74-0AD7-A346-A3C4-A3E2F1F9AF1E}"/>
          </ac:picMkLst>
        </pc:picChg>
        <pc:picChg chg="del">
          <ac:chgData name="Gatti, Lorenzo (UT-EEMCS)" userId="e66a04e2-a20b-4f2f-9d63-a59341e6daa0" providerId="ADAL" clId="{DE1C1321-FA80-7147-AC45-3A4F73A80672}" dt="2021-11-25T09:15:50.649" v="1608" actId="478"/>
          <ac:picMkLst>
            <pc:docMk/>
            <pc:sldMk cId="3992116785" sldId="281"/>
            <ac:picMk id="11" creationId="{61C5C1FE-7B2B-7F44-9992-BF9A44FF294C}"/>
          </ac:picMkLst>
        </pc:picChg>
        <pc:picChg chg="del">
          <ac:chgData name="Gatti, Lorenzo (UT-EEMCS)" userId="e66a04e2-a20b-4f2f-9d63-a59341e6daa0" providerId="ADAL" clId="{DE1C1321-FA80-7147-AC45-3A4F73A80672}" dt="2021-11-25T09:15:46.999" v="1604" actId="478"/>
          <ac:picMkLst>
            <pc:docMk/>
            <pc:sldMk cId="3992116785" sldId="281"/>
            <ac:picMk id="13" creationId="{C8A9E486-5EEF-6C44-B762-E40E7703B668}"/>
          </ac:picMkLst>
        </pc:picChg>
        <pc:picChg chg="add mod">
          <ac:chgData name="Gatti, Lorenzo (UT-EEMCS)" userId="e66a04e2-a20b-4f2f-9d63-a59341e6daa0" providerId="ADAL" clId="{DE1C1321-FA80-7147-AC45-3A4F73A80672}" dt="2021-11-25T09:16:20.439" v="1619" actId="1076"/>
          <ac:picMkLst>
            <pc:docMk/>
            <pc:sldMk cId="3992116785" sldId="281"/>
            <ac:picMk id="1026" creationId="{A9672CA0-1002-6841-A2F5-6C73EB0F5D50}"/>
          </ac:picMkLst>
        </pc:picChg>
      </pc:sldChg>
      <pc:sldChg chg="modSp mod">
        <pc:chgData name="Gatti, Lorenzo (UT-EEMCS)" userId="e66a04e2-a20b-4f2f-9d63-a59341e6daa0" providerId="ADAL" clId="{DE1C1321-FA80-7147-AC45-3A4F73A80672}" dt="2021-11-25T09:30:55.899" v="1720" actId="20577"/>
        <pc:sldMkLst>
          <pc:docMk/>
          <pc:sldMk cId="2336368949" sldId="285"/>
        </pc:sldMkLst>
        <pc:spChg chg="mod">
          <ac:chgData name="Gatti, Lorenzo (UT-EEMCS)" userId="e66a04e2-a20b-4f2f-9d63-a59341e6daa0" providerId="ADAL" clId="{DE1C1321-FA80-7147-AC45-3A4F73A80672}" dt="2021-11-25T09:30:55.899" v="1720" actId="20577"/>
          <ac:spMkLst>
            <pc:docMk/>
            <pc:sldMk cId="2336368949" sldId="285"/>
            <ac:spMk id="3" creationId="{B4999F41-34CA-4115-8A84-79DA2B78685B}"/>
          </ac:spMkLst>
        </pc:spChg>
      </pc:sldChg>
      <pc:sldChg chg="modSp mod">
        <pc:chgData name="Gatti, Lorenzo (UT-EEMCS)" userId="e66a04e2-a20b-4f2f-9d63-a59341e6daa0" providerId="ADAL" clId="{DE1C1321-FA80-7147-AC45-3A4F73A80672}" dt="2021-11-25T08:36:02.013" v="196" actId="113"/>
        <pc:sldMkLst>
          <pc:docMk/>
          <pc:sldMk cId="3468420118" sldId="286"/>
        </pc:sldMkLst>
        <pc:spChg chg="mod">
          <ac:chgData name="Gatti, Lorenzo (UT-EEMCS)" userId="e66a04e2-a20b-4f2f-9d63-a59341e6daa0" providerId="ADAL" clId="{DE1C1321-FA80-7147-AC45-3A4F73A80672}" dt="2021-11-25T08:36:02.013" v="196" actId="113"/>
          <ac:spMkLst>
            <pc:docMk/>
            <pc:sldMk cId="3468420118" sldId="286"/>
            <ac:spMk id="3" creationId="{555EB9E9-96E3-CE4C-970A-C9A3E572702C}"/>
          </ac:spMkLst>
        </pc:spChg>
      </pc:sldChg>
      <pc:sldChg chg="addSp delSp modSp new del mod modShow">
        <pc:chgData name="Gatti, Lorenzo (UT-EEMCS)" userId="e66a04e2-a20b-4f2f-9d63-a59341e6daa0" providerId="ADAL" clId="{DE1C1321-FA80-7147-AC45-3A4F73A80672}" dt="2021-11-25T09:25:21.136" v="1709" actId="2696"/>
        <pc:sldMkLst>
          <pc:docMk/>
          <pc:sldMk cId="1869922030" sldId="287"/>
        </pc:sldMkLst>
        <pc:spChg chg="mod">
          <ac:chgData name="Gatti, Lorenzo (UT-EEMCS)" userId="e66a04e2-a20b-4f2f-9d63-a59341e6daa0" providerId="ADAL" clId="{DE1C1321-FA80-7147-AC45-3A4F73A80672}" dt="2021-11-25T09:23:37.094" v="1696" actId="20577"/>
          <ac:spMkLst>
            <pc:docMk/>
            <pc:sldMk cId="1869922030" sldId="287"/>
            <ac:spMk id="2" creationId="{76943928-6638-AE42-84DA-4C21B71F24EC}"/>
          </ac:spMkLst>
        </pc:spChg>
        <pc:spChg chg="del">
          <ac:chgData name="Gatti, Lorenzo (UT-EEMCS)" userId="e66a04e2-a20b-4f2f-9d63-a59341e6daa0" providerId="ADAL" clId="{DE1C1321-FA80-7147-AC45-3A4F73A80672}" dt="2021-11-25T08:27:13.232" v="10"/>
          <ac:spMkLst>
            <pc:docMk/>
            <pc:sldMk cId="1869922030" sldId="287"/>
            <ac:spMk id="3" creationId="{EEE12D23-F15E-9B44-ABC7-C41526B461E5}"/>
          </ac:spMkLst>
        </pc:spChg>
        <pc:spChg chg="add del mod">
          <ac:chgData name="Gatti, Lorenzo (UT-EEMCS)" userId="e66a04e2-a20b-4f2f-9d63-a59341e6daa0" providerId="ADAL" clId="{DE1C1321-FA80-7147-AC45-3A4F73A80672}" dt="2021-11-25T09:25:19.006" v="1708" actId="21"/>
          <ac:spMkLst>
            <pc:docMk/>
            <pc:sldMk cId="1869922030" sldId="287"/>
            <ac:spMk id="6" creationId="{F9DE5B7E-1232-0A4D-961E-818F593ED9E3}"/>
          </ac:spMkLst>
        </pc:spChg>
        <pc:spChg chg="add del mod">
          <ac:chgData name="Gatti, Lorenzo (UT-EEMCS)" userId="e66a04e2-a20b-4f2f-9d63-a59341e6daa0" providerId="ADAL" clId="{DE1C1321-FA80-7147-AC45-3A4F73A80672}" dt="2021-11-25T08:28:34.285" v="96" actId="478"/>
          <ac:spMkLst>
            <pc:docMk/>
            <pc:sldMk cId="1869922030" sldId="287"/>
            <ac:spMk id="7" creationId="{5386798B-6A7D-6042-BB14-785B034E1AA8}"/>
          </ac:spMkLst>
        </pc:spChg>
        <pc:spChg chg="add del mod">
          <ac:chgData name="Gatti, Lorenzo (UT-EEMCS)" userId="e66a04e2-a20b-4f2f-9d63-a59341e6daa0" providerId="ADAL" clId="{DE1C1321-FA80-7147-AC45-3A4F73A80672}" dt="2021-11-25T09:25:19.006" v="1708" actId="21"/>
          <ac:spMkLst>
            <pc:docMk/>
            <pc:sldMk cId="1869922030" sldId="287"/>
            <ac:spMk id="8" creationId="{F8FE50FC-DADC-D149-9EF5-A83C2E474C6A}"/>
          </ac:spMkLst>
        </pc:spChg>
        <pc:spChg chg="add mod">
          <ac:chgData name="Gatti, Lorenzo (UT-EEMCS)" userId="e66a04e2-a20b-4f2f-9d63-a59341e6daa0" providerId="ADAL" clId="{DE1C1321-FA80-7147-AC45-3A4F73A80672}" dt="2021-11-25T09:25:19.006" v="1708" actId="21"/>
          <ac:spMkLst>
            <pc:docMk/>
            <pc:sldMk cId="1869922030" sldId="287"/>
            <ac:spMk id="10" creationId="{20F012CA-993B-314C-A773-1CDC370E9DEE}"/>
          </ac:spMkLst>
        </pc:spChg>
        <pc:picChg chg="add del mod modCrop">
          <ac:chgData name="Gatti, Lorenzo (UT-EEMCS)" userId="e66a04e2-a20b-4f2f-9d63-a59341e6daa0" providerId="ADAL" clId="{DE1C1321-FA80-7147-AC45-3A4F73A80672}" dt="2021-11-25T09:25:19.006" v="1708" actId="21"/>
          <ac:picMkLst>
            <pc:docMk/>
            <pc:sldMk cId="1869922030" sldId="287"/>
            <ac:picMk id="5" creationId="{CD1EBB80-98DE-ED49-82C5-05F3D9CA0C97}"/>
          </ac:picMkLst>
        </pc:picChg>
      </pc:sldChg>
      <pc:sldChg chg="addSp delSp modSp new del mod ord">
        <pc:chgData name="Gatti, Lorenzo (UT-EEMCS)" userId="e66a04e2-a20b-4f2f-9d63-a59341e6daa0" providerId="ADAL" clId="{DE1C1321-FA80-7147-AC45-3A4F73A80672}" dt="2021-11-25T09:06:05.783" v="1357" actId="2696"/>
        <pc:sldMkLst>
          <pc:docMk/>
          <pc:sldMk cId="45041288" sldId="289"/>
        </pc:sldMkLst>
        <pc:spChg chg="mod">
          <ac:chgData name="Gatti, Lorenzo (UT-EEMCS)" userId="e66a04e2-a20b-4f2f-9d63-a59341e6daa0" providerId="ADAL" clId="{DE1C1321-FA80-7147-AC45-3A4F73A80672}" dt="2021-11-25T08:43:33.648" v="238" actId="20577"/>
          <ac:spMkLst>
            <pc:docMk/>
            <pc:sldMk cId="45041288" sldId="289"/>
            <ac:spMk id="2" creationId="{9BA0798E-ADD9-8649-99D7-779E41157279}"/>
          </ac:spMkLst>
        </pc:spChg>
        <pc:spChg chg="add del mod">
          <ac:chgData name="Gatti, Lorenzo (UT-EEMCS)" userId="e66a04e2-a20b-4f2f-9d63-a59341e6daa0" providerId="ADAL" clId="{DE1C1321-FA80-7147-AC45-3A4F73A80672}" dt="2021-11-25T09:06:04.093" v="1356" actId="21"/>
          <ac:spMkLst>
            <pc:docMk/>
            <pc:sldMk cId="45041288" sldId="289"/>
            <ac:spMk id="3" creationId="{67186E44-454C-5842-AD2A-2BBC961608E8}"/>
          </ac:spMkLst>
        </pc:spChg>
        <pc:spChg chg="add del mod">
          <ac:chgData name="Gatti, Lorenzo (UT-EEMCS)" userId="e66a04e2-a20b-4f2f-9d63-a59341e6daa0" providerId="ADAL" clId="{DE1C1321-FA80-7147-AC45-3A4F73A80672}" dt="2021-11-25T08:46:59.903" v="293"/>
          <ac:spMkLst>
            <pc:docMk/>
            <pc:sldMk cId="45041288" sldId="289"/>
            <ac:spMk id="4" creationId="{1E8E4EB9-4DCB-7A4C-A34D-375DD4A569D4}"/>
          </ac:spMkLst>
        </pc:spChg>
      </pc:sldChg>
      <pc:sldChg chg="addSp modSp mod modAnim modNotesTx">
        <pc:chgData name="Gatti, Lorenzo (UT-EEMCS)" userId="e66a04e2-a20b-4f2f-9d63-a59341e6daa0" providerId="ADAL" clId="{DE1C1321-FA80-7147-AC45-3A4F73A80672}" dt="2021-11-25T09:22:00.723" v="1674"/>
        <pc:sldMkLst>
          <pc:docMk/>
          <pc:sldMk cId="2772545067" sldId="290"/>
        </pc:sldMkLst>
        <pc:spChg chg="mod">
          <ac:chgData name="Gatti, Lorenzo (UT-EEMCS)" userId="e66a04e2-a20b-4f2f-9d63-a59341e6daa0" providerId="ADAL" clId="{DE1C1321-FA80-7147-AC45-3A4F73A80672}" dt="2021-11-25T09:03:30.201" v="1302" actId="113"/>
          <ac:spMkLst>
            <pc:docMk/>
            <pc:sldMk cId="2772545067" sldId="290"/>
            <ac:spMk id="2" creationId="{BD2B55DD-598A-2B41-966B-15957F55F761}"/>
          </ac:spMkLst>
        </pc:spChg>
        <pc:spChg chg="mod">
          <ac:chgData name="Gatti, Lorenzo (UT-EEMCS)" userId="e66a04e2-a20b-4f2f-9d63-a59341e6daa0" providerId="ADAL" clId="{DE1C1321-FA80-7147-AC45-3A4F73A80672}" dt="2021-11-25T09:20:02.986" v="1660" actId="20577"/>
          <ac:spMkLst>
            <pc:docMk/>
            <pc:sldMk cId="2772545067" sldId="290"/>
            <ac:spMk id="3" creationId="{AA8B9E50-605B-3642-B36A-0D92F235014F}"/>
          </ac:spMkLst>
        </pc:spChg>
        <pc:spChg chg="add mod">
          <ac:chgData name="Gatti, Lorenzo (UT-EEMCS)" userId="e66a04e2-a20b-4f2f-9d63-a59341e6daa0" providerId="ADAL" clId="{DE1C1321-FA80-7147-AC45-3A4F73A80672}" dt="2021-11-25T09:20:48.610" v="1667" actId="20577"/>
          <ac:spMkLst>
            <pc:docMk/>
            <pc:sldMk cId="2772545067" sldId="290"/>
            <ac:spMk id="10" creationId="{AD1345AA-1D19-484D-A09E-7A40107178E0}"/>
          </ac:spMkLst>
        </pc:spChg>
        <pc:picChg chg="mod">
          <ac:chgData name="Gatti, Lorenzo (UT-EEMCS)" userId="e66a04e2-a20b-4f2f-9d63-a59341e6daa0" providerId="ADAL" clId="{DE1C1321-FA80-7147-AC45-3A4F73A80672}" dt="2021-11-25T09:09:21.585" v="1552" actId="1076"/>
          <ac:picMkLst>
            <pc:docMk/>
            <pc:sldMk cId="2772545067" sldId="290"/>
            <ac:picMk id="1026" creationId="{40FEBC26-D9C8-2A48-9441-8F9333D04A56}"/>
          </ac:picMkLst>
        </pc:picChg>
      </pc:sldChg>
    </pc:docChg>
  </pc:docChgLst>
  <pc:docChgLst>
    <pc:chgData name="Klaassen, Randy (UT-EEMCS)" userId="S::r.klaassen@utwente.nl::91feb03c-f473-4344-b452-5bac19281674" providerId="AD" clId="Web-{5904F778-BE37-44D0-9AC1-ACF7C3E5CF7F}"/>
    <pc:docChg chg="modSld">
      <pc:chgData name="Klaassen, Randy (UT-EEMCS)" userId="S::r.klaassen@utwente.nl::91feb03c-f473-4344-b452-5bac19281674" providerId="AD" clId="Web-{5904F778-BE37-44D0-9AC1-ACF7C3E5CF7F}" dt="2021-11-24T15:34:01.217" v="25" actId="20577"/>
      <pc:docMkLst>
        <pc:docMk/>
      </pc:docMkLst>
      <pc:sldChg chg="modSp">
        <pc:chgData name="Klaassen, Randy (UT-EEMCS)" userId="S::r.klaassen@utwente.nl::91feb03c-f473-4344-b452-5bac19281674" providerId="AD" clId="Web-{5904F778-BE37-44D0-9AC1-ACF7C3E5CF7F}" dt="2021-11-24T15:32:20.774" v="17" actId="20577"/>
        <pc:sldMkLst>
          <pc:docMk/>
          <pc:sldMk cId="957455191" sldId="276"/>
        </pc:sldMkLst>
        <pc:spChg chg="mod">
          <ac:chgData name="Klaassen, Randy (UT-EEMCS)" userId="S::r.klaassen@utwente.nl::91feb03c-f473-4344-b452-5bac19281674" providerId="AD" clId="Web-{5904F778-BE37-44D0-9AC1-ACF7C3E5CF7F}" dt="2021-11-24T15:32:20.774" v="17" actId="20577"/>
          <ac:spMkLst>
            <pc:docMk/>
            <pc:sldMk cId="957455191" sldId="276"/>
            <ac:spMk id="3" creationId="{0E957489-F23B-BC4A-BFE4-3AA4DD5DCA74}"/>
          </ac:spMkLst>
        </pc:spChg>
      </pc:sldChg>
      <pc:sldChg chg="modSp">
        <pc:chgData name="Klaassen, Randy (UT-EEMCS)" userId="S::r.klaassen@utwente.nl::91feb03c-f473-4344-b452-5bac19281674" providerId="AD" clId="Web-{5904F778-BE37-44D0-9AC1-ACF7C3E5CF7F}" dt="2021-11-24T15:34:01.217" v="25" actId="20577"/>
        <pc:sldMkLst>
          <pc:docMk/>
          <pc:sldMk cId="3670740910" sldId="283"/>
        </pc:sldMkLst>
        <pc:spChg chg="mod">
          <ac:chgData name="Klaassen, Randy (UT-EEMCS)" userId="S::r.klaassen@utwente.nl::91feb03c-f473-4344-b452-5bac19281674" providerId="AD" clId="Web-{5904F778-BE37-44D0-9AC1-ACF7C3E5CF7F}" dt="2021-11-24T15:34:01.217" v="25" actId="20577"/>
          <ac:spMkLst>
            <pc:docMk/>
            <pc:sldMk cId="3670740910" sldId="283"/>
            <ac:spMk id="3" creationId="{6DA77AA2-A23B-BC47-BFC6-89B558AED288}"/>
          </ac:spMkLst>
        </pc:spChg>
      </pc:sldChg>
    </pc:docChg>
  </pc:docChgLst>
  <pc:docChgLst>
    <pc:chgData name="Klaassen, Randy (UT-EEMCS)" userId="91feb03c-f473-4344-b452-5bac19281674" providerId="ADAL" clId="{F6D2AEE9-40D7-314F-8F4F-19F692ADBB59}"/>
    <pc:docChg chg="custSel addSld delSld modSld">
      <pc:chgData name="Klaassen, Randy (UT-EEMCS)" userId="91feb03c-f473-4344-b452-5bac19281674" providerId="ADAL" clId="{F6D2AEE9-40D7-314F-8F4F-19F692ADBB59}" dt="2021-11-25T09:50:57.040" v="2208" actId="1076"/>
      <pc:docMkLst>
        <pc:docMk/>
      </pc:docMkLst>
      <pc:sldChg chg="modSp mod delCm modCm">
        <pc:chgData name="Klaassen, Randy (UT-EEMCS)" userId="91feb03c-f473-4344-b452-5bac19281674" providerId="ADAL" clId="{F6D2AEE9-40D7-314F-8F4F-19F692ADBB59}" dt="2021-11-25T09:35:27.603" v="2048"/>
        <pc:sldMkLst>
          <pc:docMk/>
          <pc:sldMk cId="2688638960" sldId="257"/>
        </pc:sldMkLst>
        <pc:spChg chg="mod">
          <ac:chgData name="Klaassen, Randy (UT-EEMCS)" userId="91feb03c-f473-4344-b452-5bac19281674" providerId="ADAL" clId="{F6D2AEE9-40D7-314F-8F4F-19F692ADBB59}" dt="2021-11-25T08:33:52.131" v="585" actId="20577"/>
          <ac:spMkLst>
            <pc:docMk/>
            <pc:sldMk cId="2688638960" sldId="257"/>
            <ac:spMk id="3" creationId="{555EB9E9-96E3-CE4C-970A-C9A3E572702C}"/>
          </ac:spMkLst>
        </pc:spChg>
      </pc:sldChg>
      <pc:sldChg chg="modSp mod modNotesTx">
        <pc:chgData name="Klaassen, Randy (UT-EEMCS)" userId="91feb03c-f473-4344-b452-5bac19281674" providerId="ADAL" clId="{F6D2AEE9-40D7-314F-8F4F-19F692ADBB59}" dt="2021-11-25T09:27:40.274" v="1872" actId="20577"/>
        <pc:sldMkLst>
          <pc:docMk/>
          <pc:sldMk cId="957455191" sldId="276"/>
        </pc:sldMkLst>
        <pc:spChg chg="mod">
          <ac:chgData name="Klaassen, Randy (UT-EEMCS)" userId="91feb03c-f473-4344-b452-5bac19281674" providerId="ADAL" clId="{F6D2AEE9-40D7-314F-8F4F-19F692ADBB59}" dt="2021-11-25T09:25:00.991" v="1770" actId="27636"/>
          <ac:spMkLst>
            <pc:docMk/>
            <pc:sldMk cId="957455191" sldId="276"/>
            <ac:spMk id="3" creationId="{0E957489-F23B-BC4A-BFE4-3AA4DD5DCA74}"/>
          </ac:spMkLst>
        </pc:spChg>
      </pc:sldChg>
      <pc:sldChg chg="addSp modSp mod">
        <pc:chgData name="Klaassen, Randy (UT-EEMCS)" userId="91feb03c-f473-4344-b452-5bac19281674" providerId="ADAL" clId="{F6D2AEE9-40D7-314F-8F4F-19F692ADBB59}" dt="2021-11-25T09:04:23.099" v="1166" actId="1076"/>
        <pc:sldMkLst>
          <pc:docMk/>
          <pc:sldMk cId="3992116785" sldId="281"/>
        </pc:sldMkLst>
        <pc:spChg chg="mod">
          <ac:chgData name="Klaassen, Randy (UT-EEMCS)" userId="91feb03c-f473-4344-b452-5bac19281674" providerId="ADAL" clId="{F6D2AEE9-40D7-314F-8F4F-19F692ADBB59}" dt="2021-11-25T09:04:18.720" v="1165" actId="20577"/>
          <ac:spMkLst>
            <pc:docMk/>
            <pc:sldMk cId="3992116785" sldId="281"/>
            <ac:spMk id="2" creationId="{BD2B55DD-598A-2B41-966B-15957F55F761}"/>
          </ac:spMkLst>
        </pc:spChg>
        <pc:spChg chg="mod">
          <ac:chgData name="Klaassen, Randy (UT-EEMCS)" userId="91feb03c-f473-4344-b452-5bac19281674" providerId="ADAL" clId="{F6D2AEE9-40D7-314F-8F4F-19F692ADBB59}" dt="2021-11-25T08:59:20.702" v="1123" actId="27636"/>
          <ac:spMkLst>
            <pc:docMk/>
            <pc:sldMk cId="3992116785" sldId="281"/>
            <ac:spMk id="3" creationId="{AA8B9E50-605B-3642-B36A-0D92F235014F}"/>
          </ac:spMkLst>
        </pc:spChg>
        <pc:picChg chg="add mod">
          <ac:chgData name="Klaassen, Randy (UT-EEMCS)" userId="91feb03c-f473-4344-b452-5bac19281674" providerId="ADAL" clId="{F6D2AEE9-40D7-314F-8F4F-19F692ADBB59}" dt="2021-11-25T08:59:55.601" v="1132" actId="1076"/>
          <ac:picMkLst>
            <pc:docMk/>
            <pc:sldMk cId="3992116785" sldId="281"/>
            <ac:picMk id="5" creationId="{1C4DE283-85B2-2B4F-9D28-A0B497CA64F5}"/>
          </ac:picMkLst>
        </pc:picChg>
        <pc:picChg chg="add mod">
          <ac:chgData name="Klaassen, Randy (UT-EEMCS)" userId="91feb03c-f473-4344-b452-5bac19281674" providerId="ADAL" clId="{F6D2AEE9-40D7-314F-8F4F-19F692ADBB59}" dt="2021-11-25T08:59:48.039" v="1129" actId="1076"/>
          <ac:picMkLst>
            <pc:docMk/>
            <pc:sldMk cId="3992116785" sldId="281"/>
            <ac:picMk id="7" creationId="{425FB88D-3D52-DB4B-AF70-3BE737C5E3AF}"/>
          </ac:picMkLst>
        </pc:picChg>
        <pc:picChg chg="add mod">
          <ac:chgData name="Klaassen, Randy (UT-EEMCS)" userId="91feb03c-f473-4344-b452-5bac19281674" providerId="ADAL" clId="{F6D2AEE9-40D7-314F-8F4F-19F692ADBB59}" dt="2021-11-25T08:59:43" v="1127" actId="1076"/>
          <ac:picMkLst>
            <pc:docMk/>
            <pc:sldMk cId="3992116785" sldId="281"/>
            <ac:picMk id="9" creationId="{1814FA74-0AD7-A346-A3C4-A3E2F1F9AF1E}"/>
          </ac:picMkLst>
        </pc:picChg>
        <pc:picChg chg="add mod modCrop">
          <ac:chgData name="Klaassen, Randy (UT-EEMCS)" userId="91feb03c-f473-4344-b452-5bac19281674" providerId="ADAL" clId="{F6D2AEE9-40D7-314F-8F4F-19F692ADBB59}" dt="2021-11-25T09:02:41.619" v="1149" actId="1076"/>
          <ac:picMkLst>
            <pc:docMk/>
            <pc:sldMk cId="3992116785" sldId="281"/>
            <ac:picMk id="11" creationId="{61C5C1FE-7B2B-7F44-9992-BF9A44FF294C}"/>
          </ac:picMkLst>
        </pc:picChg>
        <pc:picChg chg="add mod">
          <ac:chgData name="Klaassen, Randy (UT-EEMCS)" userId="91feb03c-f473-4344-b452-5bac19281674" providerId="ADAL" clId="{F6D2AEE9-40D7-314F-8F4F-19F692ADBB59}" dt="2021-11-25T09:04:23.099" v="1166" actId="1076"/>
          <ac:picMkLst>
            <pc:docMk/>
            <pc:sldMk cId="3992116785" sldId="281"/>
            <ac:picMk id="13" creationId="{C8A9E486-5EEF-6C44-B762-E40E7703B668}"/>
          </ac:picMkLst>
        </pc:picChg>
      </pc:sldChg>
      <pc:sldChg chg="modSp mod">
        <pc:chgData name="Klaassen, Randy (UT-EEMCS)" userId="91feb03c-f473-4344-b452-5bac19281674" providerId="ADAL" clId="{F6D2AEE9-40D7-314F-8F4F-19F692ADBB59}" dt="2021-11-25T09:28:25.358" v="1874" actId="20577"/>
        <pc:sldMkLst>
          <pc:docMk/>
          <pc:sldMk cId="306196969" sldId="282"/>
        </pc:sldMkLst>
        <pc:spChg chg="mod">
          <ac:chgData name="Klaassen, Randy (UT-EEMCS)" userId="91feb03c-f473-4344-b452-5bac19281674" providerId="ADAL" clId="{F6D2AEE9-40D7-314F-8F4F-19F692ADBB59}" dt="2021-11-25T09:28:25.358" v="1874" actId="20577"/>
          <ac:spMkLst>
            <pc:docMk/>
            <pc:sldMk cId="306196969" sldId="282"/>
            <ac:spMk id="3" creationId="{E3DF8879-7BC7-DC4C-B710-074A1FE98F60}"/>
          </ac:spMkLst>
        </pc:spChg>
      </pc:sldChg>
      <pc:sldChg chg="modSp mod">
        <pc:chgData name="Klaassen, Randy (UT-EEMCS)" userId="91feb03c-f473-4344-b452-5bac19281674" providerId="ADAL" clId="{F6D2AEE9-40D7-314F-8F4F-19F692ADBB59}" dt="2021-11-24T15:35:34.763" v="1" actId="255"/>
        <pc:sldMkLst>
          <pc:docMk/>
          <pc:sldMk cId="3670740910" sldId="283"/>
        </pc:sldMkLst>
        <pc:spChg chg="mod">
          <ac:chgData name="Klaassen, Randy (UT-EEMCS)" userId="91feb03c-f473-4344-b452-5bac19281674" providerId="ADAL" clId="{F6D2AEE9-40D7-314F-8F4F-19F692ADBB59}" dt="2021-11-24T15:35:34.763" v="1" actId="255"/>
          <ac:spMkLst>
            <pc:docMk/>
            <pc:sldMk cId="3670740910" sldId="283"/>
            <ac:spMk id="3" creationId="{6DA77AA2-A23B-BC47-BFC6-89B558AED288}"/>
          </ac:spMkLst>
        </pc:spChg>
      </pc:sldChg>
      <pc:sldChg chg="modSp mod">
        <pc:chgData name="Klaassen, Randy (UT-EEMCS)" userId="91feb03c-f473-4344-b452-5bac19281674" providerId="ADAL" clId="{F6D2AEE9-40D7-314F-8F4F-19F692ADBB59}" dt="2021-11-25T09:29:35.541" v="1920" actId="20577"/>
        <pc:sldMkLst>
          <pc:docMk/>
          <pc:sldMk cId="2322722203" sldId="284"/>
        </pc:sldMkLst>
        <pc:spChg chg="mod">
          <ac:chgData name="Klaassen, Randy (UT-EEMCS)" userId="91feb03c-f473-4344-b452-5bac19281674" providerId="ADAL" clId="{F6D2AEE9-40D7-314F-8F4F-19F692ADBB59}" dt="2021-11-25T09:29:35.541" v="1920" actId="20577"/>
          <ac:spMkLst>
            <pc:docMk/>
            <pc:sldMk cId="2322722203" sldId="284"/>
            <ac:spMk id="3" creationId="{EAC28A40-65AA-9746-9414-D79227EF76CB}"/>
          </ac:spMkLst>
        </pc:spChg>
      </pc:sldChg>
      <pc:sldChg chg="modSp mod">
        <pc:chgData name="Klaassen, Randy (UT-EEMCS)" userId="91feb03c-f473-4344-b452-5bac19281674" providerId="ADAL" clId="{F6D2AEE9-40D7-314F-8F4F-19F692ADBB59}" dt="2021-11-25T09:35:09.748" v="2046" actId="20577"/>
        <pc:sldMkLst>
          <pc:docMk/>
          <pc:sldMk cId="2336368949" sldId="285"/>
        </pc:sldMkLst>
        <pc:spChg chg="mod">
          <ac:chgData name="Klaassen, Randy (UT-EEMCS)" userId="91feb03c-f473-4344-b452-5bac19281674" providerId="ADAL" clId="{F6D2AEE9-40D7-314F-8F4F-19F692ADBB59}" dt="2021-11-25T08:31:06.969" v="571" actId="20577"/>
          <ac:spMkLst>
            <pc:docMk/>
            <pc:sldMk cId="2336368949" sldId="285"/>
            <ac:spMk id="2" creationId="{632C2A21-4891-4283-A86D-B28CE0B3D951}"/>
          </ac:spMkLst>
        </pc:spChg>
        <pc:spChg chg="mod">
          <ac:chgData name="Klaassen, Randy (UT-EEMCS)" userId="91feb03c-f473-4344-b452-5bac19281674" providerId="ADAL" clId="{F6D2AEE9-40D7-314F-8F4F-19F692ADBB59}" dt="2021-11-25T09:35:09.748" v="2046" actId="20577"/>
          <ac:spMkLst>
            <pc:docMk/>
            <pc:sldMk cId="2336368949" sldId="285"/>
            <ac:spMk id="3" creationId="{B4999F41-34CA-4115-8A84-79DA2B78685B}"/>
          </ac:spMkLst>
        </pc:spChg>
      </pc:sldChg>
      <pc:sldChg chg="modSp add mod">
        <pc:chgData name="Klaassen, Randy (UT-EEMCS)" userId="91feb03c-f473-4344-b452-5bac19281674" providerId="ADAL" clId="{F6D2AEE9-40D7-314F-8F4F-19F692ADBB59}" dt="2021-11-25T09:47:23.984" v="2206" actId="20577"/>
        <pc:sldMkLst>
          <pc:docMk/>
          <pc:sldMk cId="3468420118" sldId="286"/>
        </pc:sldMkLst>
        <pc:spChg chg="mod">
          <ac:chgData name="Klaassen, Randy (UT-EEMCS)" userId="91feb03c-f473-4344-b452-5bac19281674" providerId="ADAL" clId="{F6D2AEE9-40D7-314F-8F4F-19F692ADBB59}" dt="2021-11-25T09:47:23.984" v="2206" actId="20577"/>
          <ac:spMkLst>
            <pc:docMk/>
            <pc:sldMk cId="3468420118" sldId="286"/>
            <ac:spMk id="3" creationId="{555EB9E9-96E3-CE4C-970A-C9A3E572702C}"/>
          </ac:spMkLst>
        </pc:spChg>
      </pc:sldChg>
      <pc:sldChg chg="modSp add del mod">
        <pc:chgData name="Klaassen, Randy (UT-EEMCS)" userId="91feb03c-f473-4344-b452-5bac19281674" providerId="ADAL" clId="{F6D2AEE9-40D7-314F-8F4F-19F692ADBB59}" dt="2021-11-25T09:00:53.545" v="1135" actId="2696"/>
        <pc:sldMkLst>
          <pc:docMk/>
          <pc:sldMk cId="767143655" sldId="288"/>
        </pc:sldMkLst>
        <pc:spChg chg="mod">
          <ac:chgData name="Klaassen, Randy (UT-EEMCS)" userId="91feb03c-f473-4344-b452-5bac19281674" providerId="ADAL" clId="{F6D2AEE9-40D7-314F-8F4F-19F692ADBB59}" dt="2021-11-25T08:40:55.502" v="597" actId="20577"/>
          <ac:spMkLst>
            <pc:docMk/>
            <pc:sldMk cId="767143655" sldId="288"/>
            <ac:spMk id="2" creationId="{BD2B55DD-598A-2B41-966B-15957F55F761}"/>
          </ac:spMkLst>
        </pc:spChg>
        <pc:spChg chg="mod">
          <ac:chgData name="Klaassen, Randy (UT-EEMCS)" userId="91feb03c-f473-4344-b452-5bac19281674" providerId="ADAL" clId="{F6D2AEE9-40D7-314F-8F4F-19F692ADBB59}" dt="2021-11-25T09:00:49.965" v="1134" actId="27636"/>
          <ac:spMkLst>
            <pc:docMk/>
            <pc:sldMk cId="767143655" sldId="288"/>
            <ac:spMk id="3" creationId="{AA8B9E50-605B-3642-B36A-0D92F235014F}"/>
          </ac:spMkLst>
        </pc:spChg>
      </pc:sldChg>
      <pc:sldChg chg="addSp modSp add mod modAnim">
        <pc:chgData name="Klaassen, Randy (UT-EEMCS)" userId="91feb03c-f473-4344-b452-5bac19281674" providerId="ADAL" clId="{F6D2AEE9-40D7-314F-8F4F-19F692ADBB59}" dt="2021-11-25T09:50:57.040" v="2208" actId="1076"/>
        <pc:sldMkLst>
          <pc:docMk/>
          <pc:sldMk cId="2772545067" sldId="290"/>
        </pc:sldMkLst>
        <pc:spChg chg="mod">
          <ac:chgData name="Klaassen, Randy (UT-EEMCS)" userId="91feb03c-f473-4344-b452-5bac19281674" providerId="ADAL" clId="{F6D2AEE9-40D7-314F-8F4F-19F692ADBB59}" dt="2021-11-25T09:04:33.243" v="1169" actId="20577"/>
          <ac:spMkLst>
            <pc:docMk/>
            <pc:sldMk cId="2772545067" sldId="290"/>
            <ac:spMk id="2" creationId="{BD2B55DD-598A-2B41-966B-15957F55F761}"/>
          </ac:spMkLst>
        </pc:spChg>
        <pc:spChg chg="mod">
          <ac:chgData name="Klaassen, Randy (UT-EEMCS)" userId="91feb03c-f473-4344-b452-5bac19281674" providerId="ADAL" clId="{F6D2AEE9-40D7-314F-8F4F-19F692ADBB59}" dt="2021-11-25T09:20:51.506" v="1767" actId="20577"/>
          <ac:spMkLst>
            <pc:docMk/>
            <pc:sldMk cId="2772545067" sldId="290"/>
            <ac:spMk id="3" creationId="{AA8B9E50-605B-3642-B36A-0D92F235014F}"/>
          </ac:spMkLst>
        </pc:spChg>
        <pc:picChg chg="add mod">
          <ac:chgData name="Klaassen, Randy (UT-EEMCS)" userId="91feb03c-f473-4344-b452-5bac19281674" providerId="ADAL" clId="{F6D2AEE9-40D7-314F-8F4F-19F692ADBB59}" dt="2021-11-25T09:04:35.381" v="1170"/>
          <ac:picMkLst>
            <pc:docMk/>
            <pc:sldMk cId="2772545067" sldId="290"/>
            <ac:picMk id="8" creationId="{1DBE2A46-0F58-834C-B53C-12E4AFD285D5}"/>
          </ac:picMkLst>
        </pc:picChg>
        <pc:picChg chg="mod">
          <ac:chgData name="Klaassen, Randy (UT-EEMCS)" userId="91feb03c-f473-4344-b452-5bac19281674" providerId="ADAL" clId="{F6D2AEE9-40D7-314F-8F4F-19F692ADBB59}" dt="2021-11-25T09:04:39.553" v="1171" actId="14100"/>
          <ac:picMkLst>
            <pc:docMk/>
            <pc:sldMk cId="2772545067" sldId="290"/>
            <ac:picMk id="9" creationId="{1814FA74-0AD7-A346-A3C4-A3E2F1F9AF1E}"/>
          </ac:picMkLst>
        </pc:picChg>
        <pc:picChg chg="mod">
          <ac:chgData name="Klaassen, Randy (UT-EEMCS)" userId="91feb03c-f473-4344-b452-5bac19281674" providerId="ADAL" clId="{F6D2AEE9-40D7-314F-8F4F-19F692ADBB59}" dt="2021-11-25T09:02:50.731" v="1150" actId="1076"/>
          <ac:picMkLst>
            <pc:docMk/>
            <pc:sldMk cId="2772545067" sldId="290"/>
            <ac:picMk id="11" creationId="{61C5C1FE-7B2B-7F44-9992-BF9A44FF294C}"/>
          </ac:picMkLst>
        </pc:picChg>
        <pc:picChg chg="add mod">
          <ac:chgData name="Klaassen, Randy (UT-EEMCS)" userId="91feb03c-f473-4344-b452-5bac19281674" providerId="ADAL" clId="{F6D2AEE9-40D7-314F-8F4F-19F692ADBB59}" dt="2021-11-25T09:50:57.040" v="2208" actId="1076"/>
          <ac:picMkLst>
            <pc:docMk/>
            <pc:sldMk cId="2772545067" sldId="290"/>
            <ac:picMk id="1026" creationId="{40FEBC26-D9C8-2A48-9441-8F9333D04A56}"/>
          </ac:picMkLst>
        </pc:picChg>
      </pc:sldChg>
      <pc:sldChg chg="modSp add mod">
        <pc:chgData name="Klaassen, Randy (UT-EEMCS)" userId="91feb03c-f473-4344-b452-5bac19281674" providerId="ADAL" clId="{F6D2AEE9-40D7-314F-8F4F-19F692ADBB59}" dt="2021-11-25T09:25:09.919" v="1774" actId="27636"/>
        <pc:sldMkLst>
          <pc:docMk/>
          <pc:sldMk cId="1167350376" sldId="291"/>
        </pc:sldMkLst>
        <pc:spChg chg="mod">
          <ac:chgData name="Klaassen, Randy (UT-EEMCS)" userId="91feb03c-f473-4344-b452-5bac19281674" providerId="ADAL" clId="{F6D2AEE9-40D7-314F-8F4F-19F692ADBB59}" dt="2021-11-25T09:25:09.919" v="1774" actId="27636"/>
          <ac:spMkLst>
            <pc:docMk/>
            <pc:sldMk cId="1167350376" sldId="291"/>
            <ac:spMk id="3" creationId="{0E957489-F23B-BC4A-BFE4-3AA4DD5DCA74}"/>
          </ac:spMkLst>
        </pc:spChg>
      </pc:sldChg>
      <pc:sldChg chg="modSp add mod delCm modCm">
        <pc:chgData name="Klaassen, Randy (UT-EEMCS)" userId="91feb03c-f473-4344-b452-5bac19281674" providerId="ADAL" clId="{F6D2AEE9-40D7-314F-8F4F-19F692ADBB59}" dt="2021-11-25T09:35:22.138" v="2047"/>
        <pc:sldMkLst>
          <pc:docMk/>
          <pc:sldMk cId="1237826145" sldId="292"/>
        </pc:sldMkLst>
        <pc:spChg chg="mod">
          <ac:chgData name="Klaassen, Randy (UT-EEMCS)" userId="91feb03c-f473-4344-b452-5bac19281674" providerId="ADAL" clId="{F6D2AEE9-40D7-314F-8F4F-19F692ADBB59}" dt="2021-11-25T09:34:53.264" v="2040" actId="207"/>
          <ac:spMkLst>
            <pc:docMk/>
            <pc:sldMk cId="1237826145" sldId="292"/>
            <ac:spMk id="3" creationId="{555EB9E9-96E3-CE4C-970A-C9A3E572702C}"/>
          </ac:spMkLst>
        </pc:spChg>
      </pc:sldChg>
    </pc:docChg>
  </pc:docChgLst>
  <pc:docChgLst>
    <pc:chgData name="Klaassen, R. (EEMCS)" userId="S::r.klaassen@utwente.nl::91feb03c-f473-4344-b452-5bac19281674" providerId="AD" clId="Web-{D253C782-B9DE-305F-C964-119BF8100A5B}"/>
    <pc:docChg chg="addSld modSld sldOrd">
      <pc:chgData name="Klaassen, R. (EEMCS)" userId="S::r.klaassen@utwente.nl::91feb03c-f473-4344-b452-5bac19281674" providerId="AD" clId="Web-{D253C782-B9DE-305F-C964-119BF8100A5B}" dt="2020-11-20T13:07:40.614" v="461" actId="20577"/>
      <pc:docMkLst>
        <pc:docMk/>
      </pc:docMkLst>
      <pc:sldChg chg="modSp">
        <pc:chgData name="Klaassen, R. (EEMCS)" userId="S::r.klaassen@utwente.nl::91feb03c-f473-4344-b452-5bac19281674" providerId="AD" clId="Web-{D253C782-B9DE-305F-C964-119BF8100A5B}" dt="2020-11-20T12:13:18.698" v="10" actId="20577"/>
        <pc:sldMkLst>
          <pc:docMk/>
          <pc:sldMk cId="3992116785" sldId="281"/>
        </pc:sldMkLst>
        <pc:spChg chg="mod">
          <ac:chgData name="Klaassen, R. (EEMCS)" userId="S::r.klaassen@utwente.nl::91feb03c-f473-4344-b452-5bac19281674" providerId="AD" clId="Web-{D253C782-B9DE-305F-C964-119BF8100A5B}" dt="2020-11-20T12:13:18.698" v="10" actId="20577"/>
          <ac:spMkLst>
            <pc:docMk/>
            <pc:sldMk cId="3992116785" sldId="281"/>
            <ac:spMk id="3" creationId="{AA8B9E50-605B-3642-B36A-0D92F235014F}"/>
          </ac:spMkLst>
        </pc:spChg>
      </pc:sldChg>
      <pc:sldChg chg="modSp new ord">
        <pc:chgData name="Klaassen, R. (EEMCS)" userId="S::r.klaassen@utwente.nl::91feb03c-f473-4344-b452-5bac19281674" providerId="AD" clId="Web-{D253C782-B9DE-305F-C964-119BF8100A5B}" dt="2020-11-20T13:07:40.614" v="460" actId="20577"/>
        <pc:sldMkLst>
          <pc:docMk/>
          <pc:sldMk cId="2336368949" sldId="285"/>
        </pc:sldMkLst>
        <pc:spChg chg="mod">
          <ac:chgData name="Klaassen, R. (EEMCS)" userId="S::r.klaassen@utwente.nl::91feb03c-f473-4344-b452-5bac19281674" providerId="AD" clId="Web-{D253C782-B9DE-305F-C964-119BF8100A5B}" dt="2020-11-20T12:18:41.811" v="81" actId="20577"/>
          <ac:spMkLst>
            <pc:docMk/>
            <pc:sldMk cId="2336368949" sldId="285"/>
            <ac:spMk id="2" creationId="{632C2A21-4891-4283-A86D-B28CE0B3D951}"/>
          </ac:spMkLst>
        </pc:spChg>
        <pc:spChg chg="mod">
          <ac:chgData name="Klaassen, R. (EEMCS)" userId="S::r.klaassen@utwente.nl::91feb03c-f473-4344-b452-5bac19281674" providerId="AD" clId="Web-{D253C782-B9DE-305F-C964-119BF8100A5B}" dt="2020-11-20T13:07:40.614" v="460" actId="20577"/>
          <ac:spMkLst>
            <pc:docMk/>
            <pc:sldMk cId="2336368949" sldId="285"/>
            <ac:spMk id="3" creationId="{B4999F41-34CA-4115-8A84-79DA2B78685B}"/>
          </ac:spMkLst>
        </pc:spChg>
      </pc:sldChg>
    </pc:docChg>
  </pc:docChgLst>
  <pc:docChgLst>
    <pc:chgData name="Klaassen, Randy (UT-EEMCS)" userId="S::r.klaassen@utwente.nl::91feb03c-f473-4344-b452-5bac19281674" providerId="AD" clId="Web-{E565A698-4F82-BE1A-A3B1-7277267687FA}"/>
    <pc:docChg chg="modSld">
      <pc:chgData name="Klaassen, Randy (UT-EEMCS)" userId="S::r.klaassen@utwente.nl::91feb03c-f473-4344-b452-5bac19281674" providerId="AD" clId="Web-{E565A698-4F82-BE1A-A3B1-7277267687FA}" dt="2021-11-25T08:27:45.827" v="40" actId="20577"/>
      <pc:docMkLst>
        <pc:docMk/>
      </pc:docMkLst>
      <pc:sldChg chg="modSp modCm">
        <pc:chgData name="Klaassen, Randy (UT-EEMCS)" userId="S::r.klaassen@utwente.nl::91feb03c-f473-4344-b452-5bac19281674" providerId="AD" clId="Web-{E565A698-4F82-BE1A-A3B1-7277267687FA}" dt="2021-11-25T08:27:45.827" v="40" actId="20577"/>
        <pc:sldMkLst>
          <pc:docMk/>
          <pc:sldMk cId="2688638960" sldId="257"/>
        </pc:sldMkLst>
        <pc:spChg chg="mod">
          <ac:chgData name="Klaassen, Randy (UT-EEMCS)" userId="S::r.klaassen@utwente.nl::91feb03c-f473-4344-b452-5bac19281674" providerId="AD" clId="Web-{E565A698-4F82-BE1A-A3B1-7277267687FA}" dt="2021-11-25T08:27:45.827" v="40" actId="20577"/>
          <ac:spMkLst>
            <pc:docMk/>
            <pc:sldMk cId="2688638960" sldId="257"/>
            <ac:spMk id="3" creationId="{555EB9E9-96E3-CE4C-970A-C9A3E572702C}"/>
          </ac:spMkLst>
        </pc:spChg>
      </pc:sldChg>
    </pc:docChg>
  </pc:docChgLst>
  <pc:docChgLst>
    <pc:chgData name="Klaassen, Randy (UT-EEMCS)" userId="S::r.klaassen@utwente.nl::91feb03c-f473-4344-b452-5bac19281674" providerId="AD" clId="Web-{D7F28E55-C2FD-454A-BBEA-8D814FDBD60A}"/>
    <pc:docChg chg="modSld">
      <pc:chgData name="Klaassen, Randy (UT-EEMCS)" userId="S::r.klaassen@utwente.nl::91feb03c-f473-4344-b452-5bac19281674" providerId="AD" clId="Web-{D7F28E55-C2FD-454A-BBEA-8D814FDBD60A}" dt="2021-11-22T16:22:09.270" v="52" actId="20577"/>
      <pc:docMkLst>
        <pc:docMk/>
      </pc:docMkLst>
      <pc:sldChg chg="modSp">
        <pc:chgData name="Klaassen, Randy (UT-EEMCS)" userId="S::r.klaassen@utwente.nl::91feb03c-f473-4344-b452-5bac19281674" providerId="AD" clId="Web-{D7F28E55-C2FD-454A-BBEA-8D814FDBD60A}" dt="2021-11-22T16:22:09.270" v="52" actId="20577"/>
        <pc:sldMkLst>
          <pc:docMk/>
          <pc:sldMk cId="2688638960" sldId="257"/>
        </pc:sldMkLst>
        <pc:spChg chg="mod">
          <ac:chgData name="Klaassen, Randy (UT-EEMCS)" userId="S::r.klaassen@utwente.nl::91feb03c-f473-4344-b452-5bac19281674" providerId="AD" clId="Web-{D7F28E55-C2FD-454A-BBEA-8D814FDBD60A}" dt="2021-11-22T16:22:09.270" v="52" actId="20577"/>
          <ac:spMkLst>
            <pc:docMk/>
            <pc:sldMk cId="2688638960" sldId="257"/>
            <ac:spMk id="3" creationId="{555EB9E9-96E3-CE4C-970A-C9A3E572702C}"/>
          </ac:spMkLst>
        </pc:spChg>
      </pc:sldChg>
    </pc:docChg>
  </pc:docChgLst>
  <pc:docChgLst>
    <pc:chgData name="Gatti, Lorenzo (UT-EEMCS)" userId="S::l.gatti@utwente.nl::e66a04e2-a20b-4f2f-9d63-a59341e6daa0" providerId="AD" clId="Web-{1772469A-CCC5-49C4-82A1-BC9352ACD77F}"/>
    <pc:docChg chg="modSld">
      <pc:chgData name="Gatti, Lorenzo (UT-EEMCS)" userId="S::l.gatti@utwente.nl::e66a04e2-a20b-4f2f-9d63-a59341e6daa0" providerId="AD" clId="Web-{1772469A-CCC5-49C4-82A1-BC9352ACD77F}" dt="2021-10-01T13:07:34.334" v="1" actId="20577"/>
      <pc:docMkLst>
        <pc:docMk/>
      </pc:docMkLst>
      <pc:sldChg chg="modSp">
        <pc:chgData name="Gatti, Lorenzo (UT-EEMCS)" userId="S::l.gatti@utwente.nl::e66a04e2-a20b-4f2f-9d63-a59341e6daa0" providerId="AD" clId="Web-{1772469A-CCC5-49C4-82A1-BC9352ACD77F}" dt="2021-10-01T13:07:34.334" v="1" actId="20577"/>
        <pc:sldMkLst>
          <pc:docMk/>
          <pc:sldMk cId="2336368949" sldId="285"/>
        </pc:sldMkLst>
        <pc:spChg chg="mod">
          <ac:chgData name="Gatti, Lorenzo (UT-EEMCS)" userId="S::l.gatti@utwente.nl::e66a04e2-a20b-4f2f-9d63-a59341e6daa0" providerId="AD" clId="Web-{1772469A-CCC5-49C4-82A1-BC9352ACD77F}" dt="2021-10-01T13:07:34.334" v="1" actId="20577"/>
          <ac:spMkLst>
            <pc:docMk/>
            <pc:sldMk cId="2336368949" sldId="285"/>
            <ac:spMk id="3" creationId="{B4999F41-34CA-4115-8A84-79DA2B78685B}"/>
          </ac:spMkLst>
        </pc:spChg>
      </pc:sldChg>
    </pc:docChg>
  </pc:docChgLst>
  <pc:docChgLst>
    <pc:chgData name="Hillebrand, M. (Manouk, Student M-EST)" userId="S::m.hillebrand@student.utwente.nl::0694004c-2be6-465e-9151-c5ea3ecc7536" providerId="AD" clId="Web-{79725CFB-E688-47F8-BA11-2E5215A70256}"/>
    <pc:docChg chg="sldOrd">
      <pc:chgData name="Hillebrand, M. (Manouk, Student M-EST)" userId="S::m.hillebrand@student.utwente.nl::0694004c-2be6-465e-9151-c5ea3ecc7536" providerId="AD" clId="Web-{79725CFB-E688-47F8-BA11-2E5215A70256}" dt="2021-11-25T12:02:01.212" v="0"/>
      <pc:docMkLst>
        <pc:docMk/>
      </pc:docMkLst>
      <pc:sldChg chg="ord">
        <pc:chgData name="Hillebrand, M. (Manouk, Student M-EST)" userId="S::m.hillebrand@student.utwente.nl::0694004c-2be6-465e-9151-c5ea3ecc7536" providerId="AD" clId="Web-{79725CFB-E688-47F8-BA11-2E5215A70256}" dt="2021-11-25T12:02:01.212" v="0"/>
        <pc:sldMkLst>
          <pc:docMk/>
          <pc:sldMk cId="2336368949" sldId="285"/>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NL"/>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035F81-DCEA-1E47-ACE5-2CBFD26B6487}" type="datetimeFigureOut">
              <a:rPr lang="it-NL" smtClean="0"/>
              <a:t>11/25/2021</a:t>
            </a:fld>
            <a:endParaRPr lang="it-NL"/>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NL"/>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it-NL"/>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NL"/>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53EB192-D622-4045-885C-9A6CD7C53BE0}" type="slidenum">
              <a:rPr lang="it-NL" smtClean="0"/>
              <a:t>‹#›</a:t>
            </a:fld>
            <a:endParaRPr lang="it-NL"/>
          </a:p>
        </p:txBody>
      </p:sp>
    </p:spTree>
    <p:extLst>
      <p:ext uri="{BB962C8B-B14F-4D97-AF65-F5344CB8AC3E}">
        <p14:creationId xmlns:p14="http://schemas.microsoft.com/office/powerpoint/2010/main" val="16938023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a:t>
            </a:r>
            <a:r>
              <a:rPr lang="en-NL"/>
              <a:t>hat’s the problem here?</a:t>
            </a:r>
          </a:p>
          <a:p>
            <a:endParaRPr lang="en-NL"/>
          </a:p>
          <a:p>
            <a:r>
              <a:rPr lang="en-NL"/>
              <a:t>Yes/no questions, more specified, target user group added etc.</a:t>
            </a:r>
          </a:p>
        </p:txBody>
      </p:sp>
      <p:sp>
        <p:nvSpPr>
          <p:cNvPr id="4" name="Slide Number Placeholder 3"/>
          <p:cNvSpPr>
            <a:spLocks noGrp="1"/>
          </p:cNvSpPr>
          <p:nvPr>
            <p:ph type="sldNum" sz="quarter" idx="5"/>
          </p:nvPr>
        </p:nvSpPr>
        <p:spPr/>
        <p:txBody>
          <a:bodyPr/>
          <a:lstStyle/>
          <a:p>
            <a:fld id="{B53EB192-D622-4045-885C-9A6CD7C53BE0}" type="slidenum">
              <a:rPr lang="it-NL" smtClean="0"/>
              <a:t>4</a:t>
            </a:fld>
            <a:endParaRPr lang="it-NL"/>
          </a:p>
        </p:txBody>
      </p:sp>
    </p:spTree>
    <p:extLst>
      <p:ext uri="{BB962C8B-B14F-4D97-AF65-F5344CB8AC3E}">
        <p14:creationId xmlns:p14="http://schemas.microsoft.com/office/powerpoint/2010/main" val="35791093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a:spcAft>
                <a:spcPts val="1200"/>
              </a:spcAft>
            </a:pPr>
            <a:r>
              <a:rPr lang="it-NL"/>
              <a:t>The main RQ is too broad to be answered at once</a:t>
            </a:r>
            <a:endParaRPr lang="en-GB" i="1"/>
          </a:p>
          <a:p>
            <a:r>
              <a:rPr lang="en-GB"/>
              <a:t>To find an answer, we divide it in sub-RQs: “</a:t>
            </a:r>
            <a:r>
              <a:rPr lang="en-GB" i="1"/>
              <a:t>What factors are limiting the adherence of children to spirometry at home?”</a:t>
            </a:r>
          </a:p>
          <a:p>
            <a:endParaRPr lang="it-NL"/>
          </a:p>
        </p:txBody>
      </p:sp>
      <p:sp>
        <p:nvSpPr>
          <p:cNvPr id="4" name="Segnaposto numero diapositiva 3"/>
          <p:cNvSpPr>
            <a:spLocks noGrp="1"/>
          </p:cNvSpPr>
          <p:nvPr>
            <p:ph type="sldNum" sz="quarter" idx="5"/>
          </p:nvPr>
        </p:nvSpPr>
        <p:spPr/>
        <p:txBody>
          <a:bodyPr/>
          <a:lstStyle/>
          <a:p>
            <a:fld id="{B53EB192-D622-4045-885C-9A6CD7C53BE0}" type="slidenum">
              <a:rPr lang="it-NL" smtClean="0"/>
              <a:t>9</a:t>
            </a:fld>
            <a:endParaRPr lang="it-NL"/>
          </a:p>
        </p:txBody>
      </p:sp>
    </p:spTree>
    <p:extLst>
      <p:ext uri="{BB962C8B-B14F-4D97-AF65-F5344CB8AC3E}">
        <p14:creationId xmlns:p14="http://schemas.microsoft.com/office/powerpoint/2010/main" val="133626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err="1"/>
              <a:t>R</a:t>
            </a:r>
            <a:r>
              <a:rPr lang="it-NL"/>
              <a:t>ecall double-barreled questions: «do children need support in doing this, and will that influence the results?» is a bad interview questions (hard to answer «yes, and no»)</a:t>
            </a:r>
          </a:p>
        </p:txBody>
      </p:sp>
      <p:sp>
        <p:nvSpPr>
          <p:cNvPr id="4" name="Segnaposto numero diapositiva 3"/>
          <p:cNvSpPr>
            <a:spLocks noGrp="1"/>
          </p:cNvSpPr>
          <p:nvPr>
            <p:ph type="sldNum" sz="quarter" idx="5"/>
          </p:nvPr>
        </p:nvSpPr>
        <p:spPr/>
        <p:txBody>
          <a:bodyPr/>
          <a:lstStyle/>
          <a:p>
            <a:fld id="{B53EB192-D622-4045-885C-9A6CD7C53BE0}" type="slidenum">
              <a:rPr lang="it-NL" smtClean="0"/>
              <a:t>10</a:t>
            </a:fld>
            <a:endParaRPr lang="it-NL"/>
          </a:p>
        </p:txBody>
      </p:sp>
    </p:spTree>
    <p:extLst>
      <p:ext uri="{BB962C8B-B14F-4D97-AF65-F5344CB8AC3E}">
        <p14:creationId xmlns:p14="http://schemas.microsoft.com/office/powerpoint/2010/main" val="16670404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L"/>
          </a:p>
        </p:txBody>
      </p:sp>
      <p:sp>
        <p:nvSpPr>
          <p:cNvPr id="4" name="Slide Number Placeholder 3"/>
          <p:cNvSpPr>
            <a:spLocks noGrp="1"/>
          </p:cNvSpPr>
          <p:nvPr>
            <p:ph type="sldNum" sz="quarter" idx="5"/>
          </p:nvPr>
        </p:nvSpPr>
        <p:spPr/>
        <p:txBody>
          <a:bodyPr/>
          <a:lstStyle/>
          <a:p>
            <a:fld id="{B53EB192-D622-4045-885C-9A6CD7C53BE0}" type="slidenum">
              <a:rPr lang="it-NL" smtClean="0"/>
              <a:t>12</a:t>
            </a:fld>
            <a:endParaRPr lang="it-NL"/>
          </a:p>
        </p:txBody>
      </p:sp>
    </p:spTree>
    <p:extLst>
      <p:ext uri="{BB962C8B-B14F-4D97-AF65-F5344CB8AC3E}">
        <p14:creationId xmlns:p14="http://schemas.microsoft.com/office/powerpoint/2010/main" val="18175747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910447-D8E6-754A-82E5-00BEDB84CDE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A64BDB4-38C0-284E-A5B9-75CC9F32975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8563540-75B4-5048-9756-CA231E25B5EC}"/>
              </a:ext>
            </a:extLst>
          </p:cNvPr>
          <p:cNvSpPr>
            <a:spLocks noGrp="1"/>
          </p:cNvSpPr>
          <p:nvPr>
            <p:ph type="dt" sz="half" idx="10"/>
          </p:nvPr>
        </p:nvSpPr>
        <p:spPr/>
        <p:txBody>
          <a:bodyPr/>
          <a:lstStyle/>
          <a:p>
            <a:fld id="{32096210-28C9-4D4F-8525-A9D15B7DD446}" type="datetimeFigureOut">
              <a:rPr lang="en-US" smtClean="0"/>
              <a:t>11/25/2021</a:t>
            </a:fld>
            <a:endParaRPr lang="en-US"/>
          </a:p>
        </p:txBody>
      </p:sp>
      <p:sp>
        <p:nvSpPr>
          <p:cNvPr id="5" name="Footer Placeholder 4">
            <a:extLst>
              <a:ext uri="{FF2B5EF4-FFF2-40B4-BE49-F238E27FC236}">
                <a16:creationId xmlns:a16="http://schemas.microsoft.com/office/drawing/2014/main" id="{05F95F57-579F-594F-BC93-494E9399755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AE69C7D-FAE7-BE48-AD41-04CFDB44A702}"/>
              </a:ext>
            </a:extLst>
          </p:cNvPr>
          <p:cNvSpPr>
            <a:spLocks noGrp="1"/>
          </p:cNvSpPr>
          <p:nvPr>
            <p:ph type="sldNum" sz="quarter" idx="12"/>
          </p:nvPr>
        </p:nvSpPr>
        <p:spPr/>
        <p:txBody>
          <a:bodyPr/>
          <a:lstStyle/>
          <a:p>
            <a:fld id="{0FB3BE0C-F632-574B-AE79-4DA6980D4215}" type="slidenum">
              <a:rPr lang="en-US" smtClean="0"/>
              <a:t>‹#›</a:t>
            </a:fld>
            <a:endParaRPr lang="en-US"/>
          </a:p>
        </p:txBody>
      </p:sp>
    </p:spTree>
    <p:extLst>
      <p:ext uri="{BB962C8B-B14F-4D97-AF65-F5344CB8AC3E}">
        <p14:creationId xmlns:p14="http://schemas.microsoft.com/office/powerpoint/2010/main" val="22467156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1F367B-BEBB-C340-BD22-AA79814DE45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812A584-E406-C84C-9D96-83766FEA080A}"/>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CA40FEE-8296-7744-9AF9-824408178F62}"/>
              </a:ext>
            </a:extLst>
          </p:cNvPr>
          <p:cNvSpPr>
            <a:spLocks noGrp="1"/>
          </p:cNvSpPr>
          <p:nvPr>
            <p:ph type="dt" sz="half" idx="10"/>
          </p:nvPr>
        </p:nvSpPr>
        <p:spPr/>
        <p:txBody>
          <a:bodyPr/>
          <a:lstStyle/>
          <a:p>
            <a:fld id="{32096210-28C9-4D4F-8525-A9D15B7DD446}" type="datetimeFigureOut">
              <a:rPr lang="en-US" smtClean="0"/>
              <a:t>11/25/2021</a:t>
            </a:fld>
            <a:endParaRPr lang="en-US"/>
          </a:p>
        </p:txBody>
      </p:sp>
      <p:sp>
        <p:nvSpPr>
          <p:cNvPr id="5" name="Footer Placeholder 4">
            <a:extLst>
              <a:ext uri="{FF2B5EF4-FFF2-40B4-BE49-F238E27FC236}">
                <a16:creationId xmlns:a16="http://schemas.microsoft.com/office/drawing/2014/main" id="{5BB1BAC6-14F3-D140-A34E-07291FEE377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2DF94ED-254E-C34B-B16E-DD74F1948CCB}"/>
              </a:ext>
            </a:extLst>
          </p:cNvPr>
          <p:cNvSpPr>
            <a:spLocks noGrp="1"/>
          </p:cNvSpPr>
          <p:nvPr>
            <p:ph type="sldNum" sz="quarter" idx="12"/>
          </p:nvPr>
        </p:nvSpPr>
        <p:spPr/>
        <p:txBody>
          <a:bodyPr/>
          <a:lstStyle/>
          <a:p>
            <a:fld id="{0FB3BE0C-F632-574B-AE79-4DA6980D4215}" type="slidenum">
              <a:rPr lang="en-US" smtClean="0"/>
              <a:t>‹#›</a:t>
            </a:fld>
            <a:endParaRPr lang="en-US"/>
          </a:p>
        </p:txBody>
      </p:sp>
    </p:spTree>
    <p:extLst>
      <p:ext uri="{BB962C8B-B14F-4D97-AF65-F5344CB8AC3E}">
        <p14:creationId xmlns:p14="http://schemas.microsoft.com/office/powerpoint/2010/main" val="32676940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A2FE551-22DC-8B4B-BEF8-F0FDEB4CE1B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7D0EAF4-EB95-9C49-9EE3-E9B69E614A32}"/>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7EBBB3-8CF3-B24E-A07E-9827F448CFE2}"/>
              </a:ext>
            </a:extLst>
          </p:cNvPr>
          <p:cNvSpPr>
            <a:spLocks noGrp="1"/>
          </p:cNvSpPr>
          <p:nvPr>
            <p:ph type="dt" sz="half" idx="10"/>
          </p:nvPr>
        </p:nvSpPr>
        <p:spPr/>
        <p:txBody>
          <a:bodyPr/>
          <a:lstStyle/>
          <a:p>
            <a:fld id="{32096210-28C9-4D4F-8525-A9D15B7DD446}" type="datetimeFigureOut">
              <a:rPr lang="en-US" smtClean="0"/>
              <a:t>11/25/2021</a:t>
            </a:fld>
            <a:endParaRPr lang="en-US"/>
          </a:p>
        </p:txBody>
      </p:sp>
      <p:sp>
        <p:nvSpPr>
          <p:cNvPr id="5" name="Footer Placeholder 4">
            <a:extLst>
              <a:ext uri="{FF2B5EF4-FFF2-40B4-BE49-F238E27FC236}">
                <a16:creationId xmlns:a16="http://schemas.microsoft.com/office/drawing/2014/main" id="{1C94DA56-2BFB-0D4D-A7BE-BC3E7ECF32A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5146318-A939-E241-B5CF-64B0142075E9}"/>
              </a:ext>
            </a:extLst>
          </p:cNvPr>
          <p:cNvSpPr>
            <a:spLocks noGrp="1"/>
          </p:cNvSpPr>
          <p:nvPr>
            <p:ph type="sldNum" sz="quarter" idx="12"/>
          </p:nvPr>
        </p:nvSpPr>
        <p:spPr/>
        <p:txBody>
          <a:bodyPr/>
          <a:lstStyle/>
          <a:p>
            <a:fld id="{0FB3BE0C-F632-574B-AE79-4DA6980D4215}" type="slidenum">
              <a:rPr lang="en-US" smtClean="0"/>
              <a:t>‹#›</a:t>
            </a:fld>
            <a:endParaRPr lang="en-US"/>
          </a:p>
        </p:txBody>
      </p:sp>
    </p:spTree>
    <p:extLst>
      <p:ext uri="{BB962C8B-B14F-4D97-AF65-F5344CB8AC3E}">
        <p14:creationId xmlns:p14="http://schemas.microsoft.com/office/powerpoint/2010/main" val="33898535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0121F7-962B-4E4E-8776-676C2CF974F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09077D9-50CF-0542-9D2F-2DADCC7F46B3}"/>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52A968-5F55-7846-86A4-29A3AF6C556C}"/>
              </a:ext>
            </a:extLst>
          </p:cNvPr>
          <p:cNvSpPr>
            <a:spLocks noGrp="1"/>
          </p:cNvSpPr>
          <p:nvPr>
            <p:ph type="dt" sz="half" idx="10"/>
          </p:nvPr>
        </p:nvSpPr>
        <p:spPr/>
        <p:txBody>
          <a:bodyPr/>
          <a:lstStyle/>
          <a:p>
            <a:fld id="{32096210-28C9-4D4F-8525-A9D15B7DD446}" type="datetimeFigureOut">
              <a:rPr lang="en-US" smtClean="0"/>
              <a:t>11/25/2021</a:t>
            </a:fld>
            <a:endParaRPr lang="en-US"/>
          </a:p>
        </p:txBody>
      </p:sp>
      <p:sp>
        <p:nvSpPr>
          <p:cNvPr id="5" name="Footer Placeholder 4">
            <a:extLst>
              <a:ext uri="{FF2B5EF4-FFF2-40B4-BE49-F238E27FC236}">
                <a16:creationId xmlns:a16="http://schemas.microsoft.com/office/drawing/2014/main" id="{F670C090-C65D-4D4D-839E-173AF8D583E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10D24C-081B-1B4D-9DB9-6E994D29870E}"/>
              </a:ext>
            </a:extLst>
          </p:cNvPr>
          <p:cNvSpPr>
            <a:spLocks noGrp="1"/>
          </p:cNvSpPr>
          <p:nvPr>
            <p:ph type="sldNum" sz="quarter" idx="12"/>
          </p:nvPr>
        </p:nvSpPr>
        <p:spPr/>
        <p:txBody>
          <a:bodyPr/>
          <a:lstStyle/>
          <a:p>
            <a:fld id="{0FB3BE0C-F632-574B-AE79-4DA6980D4215}" type="slidenum">
              <a:rPr lang="en-US" smtClean="0"/>
              <a:t>‹#›</a:t>
            </a:fld>
            <a:endParaRPr lang="en-US"/>
          </a:p>
        </p:txBody>
      </p:sp>
    </p:spTree>
    <p:extLst>
      <p:ext uri="{BB962C8B-B14F-4D97-AF65-F5344CB8AC3E}">
        <p14:creationId xmlns:p14="http://schemas.microsoft.com/office/powerpoint/2010/main" val="41134979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02A74E-2250-D147-A52F-B0E95121253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DD6D4C3-FD4E-234C-8A99-8F9941749F8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335E2F2A-768D-924D-8C53-0362E179EC4B}"/>
              </a:ext>
            </a:extLst>
          </p:cNvPr>
          <p:cNvSpPr>
            <a:spLocks noGrp="1"/>
          </p:cNvSpPr>
          <p:nvPr>
            <p:ph type="dt" sz="half" idx="10"/>
          </p:nvPr>
        </p:nvSpPr>
        <p:spPr/>
        <p:txBody>
          <a:bodyPr/>
          <a:lstStyle/>
          <a:p>
            <a:fld id="{32096210-28C9-4D4F-8525-A9D15B7DD446}" type="datetimeFigureOut">
              <a:rPr lang="en-US" smtClean="0"/>
              <a:t>11/25/2021</a:t>
            </a:fld>
            <a:endParaRPr lang="en-US"/>
          </a:p>
        </p:txBody>
      </p:sp>
      <p:sp>
        <p:nvSpPr>
          <p:cNvPr id="5" name="Footer Placeholder 4">
            <a:extLst>
              <a:ext uri="{FF2B5EF4-FFF2-40B4-BE49-F238E27FC236}">
                <a16:creationId xmlns:a16="http://schemas.microsoft.com/office/drawing/2014/main" id="{29C60C60-28C2-CE4D-A5DC-5DFF5573260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85C2D38-4C74-8040-9564-56C9DF76E6CA}"/>
              </a:ext>
            </a:extLst>
          </p:cNvPr>
          <p:cNvSpPr>
            <a:spLocks noGrp="1"/>
          </p:cNvSpPr>
          <p:nvPr>
            <p:ph type="sldNum" sz="quarter" idx="12"/>
          </p:nvPr>
        </p:nvSpPr>
        <p:spPr/>
        <p:txBody>
          <a:bodyPr/>
          <a:lstStyle/>
          <a:p>
            <a:fld id="{0FB3BE0C-F632-574B-AE79-4DA6980D4215}" type="slidenum">
              <a:rPr lang="en-US" smtClean="0"/>
              <a:t>‹#›</a:t>
            </a:fld>
            <a:endParaRPr lang="en-US"/>
          </a:p>
        </p:txBody>
      </p:sp>
    </p:spTree>
    <p:extLst>
      <p:ext uri="{BB962C8B-B14F-4D97-AF65-F5344CB8AC3E}">
        <p14:creationId xmlns:p14="http://schemas.microsoft.com/office/powerpoint/2010/main" val="6804737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9DF47-763C-BF45-B9BA-A804CA4DB7C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41E5D87-A564-CA48-BC39-755AB72AA152}"/>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075CAF5-051B-CD48-8DD6-AFF7F1DBEF6D}"/>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75AE08C-5537-1B48-8221-E7A2A5F8DC0B}"/>
              </a:ext>
            </a:extLst>
          </p:cNvPr>
          <p:cNvSpPr>
            <a:spLocks noGrp="1"/>
          </p:cNvSpPr>
          <p:nvPr>
            <p:ph type="dt" sz="half" idx="10"/>
          </p:nvPr>
        </p:nvSpPr>
        <p:spPr/>
        <p:txBody>
          <a:bodyPr/>
          <a:lstStyle/>
          <a:p>
            <a:fld id="{32096210-28C9-4D4F-8525-A9D15B7DD446}" type="datetimeFigureOut">
              <a:rPr lang="en-US" smtClean="0"/>
              <a:t>11/25/2021</a:t>
            </a:fld>
            <a:endParaRPr lang="en-US"/>
          </a:p>
        </p:txBody>
      </p:sp>
      <p:sp>
        <p:nvSpPr>
          <p:cNvPr id="6" name="Footer Placeholder 5">
            <a:extLst>
              <a:ext uri="{FF2B5EF4-FFF2-40B4-BE49-F238E27FC236}">
                <a16:creationId xmlns:a16="http://schemas.microsoft.com/office/drawing/2014/main" id="{0803E274-BFF9-1644-9A9D-ED8575EE3EE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0BDA6DB-B69F-8D49-8F37-1345D362E5F3}"/>
              </a:ext>
            </a:extLst>
          </p:cNvPr>
          <p:cNvSpPr>
            <a:spLocks noGrp="1"/>
          </p:cNvSpPr>
          <p:nvPr>
            <p:ph type="sldNum" sz="quarter" idx="12"/>
          </p:nvPr>
        </p:nvSpPr>
        <p:spPr/>
        <p:txBody>
          <a:bodyPr/>
          <a:lstStyle/>
          <a:p>
            <a:fld id="{0FB3BE0C-F632-574B-AE79-4DA6980D4215}" type="slidenum">
              <a:rPr lang="en-US" smtClean="0"/>
              <a:t>‹#›</a:t>
            </a:fld>
            <a:endParaRPr lang="en-US"/>
          </a:p>
        </p:txBody>
      </p:sp>
    </p:spTree>
    <p:extLst>
      <p:ext uri="{BB962C8B-B14F-4D97-AF65-F5344CB8AC3E}">
        <p14:creationId xmlns:p14="http://schemas.microsoft.com/office/powerpoint/2010/main" val="22996867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FB4C18-4A63-6441-A347-68D219B8348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6386731-930C-084F-B00C-D4C20925FB0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85A64B3C-60FA-A64A-B40B-93C2606D461E}"/>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80514D8-C95D-A24F-8DB9-7CF3F10A8E7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36186765-7E95-BC48-95CA-5B169D174395}"/>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DD5212C-B8C3-924A-8F96-EC9FBDB0FD09}"/>
              </a:ext>
            </a:extLst>
          </p:cNvPr>
          <p:cNvSpPr>
            <a:spLocks noGrp="1"/>
          </p:cNvSpPr>
          <p:nvPr>
            <p:ph type="dt" sz="half" idx="10"/>
          </p:nvPr>
        </p:nvSpPr>
        <p:spPr/>
        <p:txBody>
          <a:bodyPr/>
          <a:lstStyle/>
          <a:p>
            <a:fld id="{32096210-28C9-4D4F-8525-A9D15B7DD446}" type="datetimeFigureOut">
              <a:rPr lang="en-US" smtClean="0"/>
              <a:t>11/25/2021</a:t>
            </a:fld>
            <a:endParaRPr lang="en-US"/>
          </a:p>
        </p:txBody>
      </p:sp>
      <p:sp>
        <p:nvSpPr>
          <p:cNvPr id="8" name="Footer Placeholder 7">
            <a:extLst>
              <a:ext uri="{FF2B5EF4-FFF2-40B4-BE49-F238E27FC236}">
                <a16:creationId xmlns:a16="http://schemas.microsoft.com/office/drawing/2014/main" id="{7A7606E6-30C1-0647-B0D5-2587F945488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6DE39F4-DD52-5D43-A5B8-1E72358B5888}"/>
              </a:ext>
            </a:extLst>
          </p:cNvPr>
          <p:cNvSpPr>
            <a:spLocks noGrp="1"/>
          </p:cNvSpPr>
          <p:nvPr>
            <p:ph type="sldNum" sz="quarter" idx="12"/>
          </p:nvPr>
        </p:nvSpPr>
        <p:spPr/>
        <p:txBody>
          <a:bodyPr/>
          <a:lstStyle/>
          <a:p>
            <a:fld id="{0FB3BE0C-F632-574B-AE79-4DA6980D4215}" type="slidenum">
              <a:rPr lang="en-US" smtClean="0"/>
              <a:t>‹#›</a:t>
            </a:fld>
            <a:endParaRPr lang="en-US"/>
          </a:p>
        </p:txBody>
      </p:sp>
    </p:spTree>
    <p:extLst>
      <p:ext uri="{BB962C8B-B14F-4D97-AF65-F5344CB8AC3E}">
        <p14:creationId xmlns:p14="http://schemas.microsoft.com/office/powerpoint/2010/main" val="34496579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3ED199-39CC-DA4D-9734-6A398E61E49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AC012C7-A172-0045-AF7A-50754027C8CC}"/>
              </a:ext>
            </a:extLst>
          </p:cNvPr>
          <p:cNvSpPr>
            <a:spLocks noGrp="1"/>
          </p:cNvSpPr>
          <p:nvPr>
            <p:ph type="dt" sz="half" idx="10"/>
          </p:nvPr>
        </p:nvSpPr>
        <p:spPr/>
        <p:txBody>
          <a:bodyPr/>
          <a:lstStyle/>
          <a:p>
            <a:fld id="{32096210-28C9-4D4F-8525-A9D15B7DD446}" type="datetimeFigureOut">
              <a:rPr lang="en-US" smtClean="0"/>
              <a:t>11/25/2021</a:t>
            </a:fld>
            <a:endParaRPr lang="en-US"/>
          </a:p>
        </p:txBody>
      </p:sp>
      <p:sp>
        <p:nvSpPr>
          <p:cNvPr id="4" name="Footer Placeholder 3">
            <a:extLst>
              <a:ext uri="{FF2B5EF4-FFF2-40B4-BE49-F238E27FC236}">
                <a16:creationId xmlns:a16="http://schemas.microsoft.com/office/drawing/2014/main" id="{7133FDA0-5918-7047-9F41-09C212F93EE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3DEC9E0-2D36-404F-A864-1085F3E9A988}"/>
              </a:ext>
            </a:extLst>
          </p:cNvPr>
          <p:cNvSpPr>
            <a:spLocks noGrp="1"/>
          </p:cNvSpPr>
          <p:nvPr>
            <p:ph type="sldNum" sz="quarter" idx="12"/>
          </p:nvPr>
        </p:nvSpPr>
        <p:spPr/>
        <p:txBody>
          <a:bodyPr/>
          <a:lstStyle/>
          <a:p>
            <a:fld id="{0FB3BE0C-F632-574B-AE79-4DA6980D4215}" type="slidenum">
              <a:rPr lang="en-US" smtClean="0"/>
              <a:t>‹#›</a:t>
            </a:fld>
            <a:endParaRPr lang="en-US"/>
          </a:p>
        </p:txBody>
      </p:sp>
    </p:spTree>
    <p:extLst>
      <p:ext uri="{BB962C8B-B14F-4D97-AF65-F5344CB8AC3E}">
        <p14:creationId xmlns:p14="http://schemas.microsoft.com/office/powerpoint/2010/main" val="17510848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8048030-D4C8-EC4C-B837-A6CA3D62B92A}"/>
              </a:ext>
            </a:extLst>
          </p:cNvPr>
          <p:cNvSpPr>
            <a:spLocks noGrp="1"/>
          </p:cNvSpPr>
          <p:nvPr>
            <p:ph type="dt" sz="half" idx="10"/>
          </p:nvPr>
        </p:nvSpPr>
        <p:spPr/>
        <p:txBody>
          <a:bodyPr/>
          <a:lstStyle/>
          <a:p>
            <a:fld id="{32096210-28C9-4D4F-8525-A9D15B7DD446}" type="datetimeFigureOut">
              <a:rPr lang="en-US" smtClean="0"/>
              <a:t>11/25/2021</a:t>
            </a:fld>
            <a:endParaRPr lang="en-US"/>
          </a:p>
        </p:txBody>
      </p:sp>
      <p:sp>
        <p:nvSpPr>
          <p:cNvPr id="3" name="Footer Placeholder 2">
            <a:extLst>
              <a:ext uri="{FF2B5EF4-FFF2-40B4-BE49-F238E27FC236}">
                <a16:creationId xmlns:a16="http://schemas.microsoft.com/office/drawing/2014/main" id="{D9FCC2FA-5D83-0842-AC2F-DA7DBEE8F5C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B606980-C41B-4945-98AA-7FEDBF575B13}"/>
              </a:ext>
            </a:extLst>
          </p:cNvPr>
          <p:cNvSpPr>
            <a:spLocks noGrp="1"/>
          </p:cNvSpPr>
          <p:nvPr>
            <p:ph type="sldNum" sz="quarter" idx="12"/>
          </p:nvPr>
        </p:nvSpPr>
        <p:spPr/>
        <p:txBody>
          <a:bodyPr/>
          <a:lstStyle/>
          <a:p>
            <a:fld id="{0FB3BE0C-F632-574B-AE79-4DA6980D4215}" type="slidenum">
              <a:rPr lang="en-US" smtClean="0"/>
              <a:t>‹#›</a:t>
            </a:fld>
            <a:endParaRPr lang="en-US"/>
          </a:p>
        </p:txBody>
      </p:sp>
    </p:spTree>
    <p:extLst>
      <p:ext uri="{BB962C8B-B14F-4D97-AF65-F5344CB8AC3E}">
        <p14:creationId xmlns:p14="http://schemas.microsoft.com/office/powerpoint/2010/main" val="18155719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4BB0DC-008B-0B4F-B933-394B8BCA397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13CD827-6F47-C942-8C3D-45797BA28B7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C4D7988-C18B-6242-829C-FB53FA4FBAB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DBB108BD-6710-464C-9E59-ADFA71E54D1E}"/>
              </a:ext>
            </a:extLst>
          </p:cNvPr>
          <p:cNvSpPr>
            <a:spLocks noGrp="1"/>
          </p:cNvSpPr>
          <p:nvPr>
            <p:ph type="dt" sz="half" idx="10"/>
          </p:nvPr>
        </p:nvSpPr>
        <p:spPr/>
        <p:txBody>
          <a:bodyPr/>
          <a:lstStyle/>
          <a:p>
            <a:fld id="{32096210-28C9-4D4F-8525-A9D15B7DD446}" type="datetimeFigureOut">
              <a:rPr lang="en-US" smtClean="0"/>
              <a:t>11/25/2021</a:t>
            </a:fld>
            <a:endParaRPr lang="en-US"/>
          </a:p>
        </p:txBody>
      </p:sp>
      <p:sp>
        <p:nvSpPr>
          <p:cNvPr id="6" name="Footer Placeholder 5">
            <a:extLst>
              <a:ext uri="{FF2B5EF4-FFF2-40B4-BE49-F238E27FC236}">
                <a16:creationId xmlns:a16="http://schemas.microsoft.com/office/drawing/2014/main" id="{90015D46-898A-8C4A-9B91-244E37CCC16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3020847-0F58-F54C-89D7-D28230E6FA35}"/>
              </a:ext>
            </a:extLst>
          </p:cNvPr>
          <p:cNvSpPr>
            <a:spLocks noGrp="1"/>
          </p:cNvSpPr>
          <p:nvPr>
            <p:ph type="sldNum" sz="quarter" idx="12"/>
          </p:nvPr>
        </p:nvSpPr>
        <p:spPr/>
        <p:txBody>
          <a:bodyPr/>
          <a:lstStyle/>
          <a:p>
            <a:fld id="{0FB3BE0C-F632-574B-AE79-4DA6980D4215}" type="slidenum">
              <a:rPr lang="en-US" smtClean="0"/>
              <a:t>‹#›</a:t>
            </a:fld>
            <a:endParaRPr lang="en-US"/>
          </a:p>
        </p:txBody>
      </p:sp>
    </p:spTree>
    <p:extLst>
      <p:ext uri="{BB962C8B-B14F-4D97-AF65-F5344CB8AC3E}">
        <p14:creationId xmlns:p14="http://schemas.microsoft.com/office/powerpoint/2010/main" val="10034966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F35D3D-131D-6F4A-A693-C1478CB6F52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F34BC31-B34B-A84E-A45E-2D07324D679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E9BC898-11EC-5E4F-B3F4-24D3CD174CA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E784DAE-CDE2-F946-A7F2-9659F66F2D6C}"/>
              </a:ext>
            </a:extLst>
          </p:cNvPr>
          <p:cNvSpPr>
            <a:spLocks noGrp="1"/>
          </p:cNvSpPr>
          <p:nvPr>
            <p:ph type="dt" sz="half" idx="10"/>
          </p:nvPr>
        </p:nvSpPr>
        <p:spPr/>
        <p:txBody>
          <a:bodyPr/>
          <a:lstStyle/>
          <a:p>
            <a:fld id="{32096210-28C9-4D4F-8525-A9D15B7DD446}" type="datetimeFigureOut">
              <a:rPr lang="en-US" smtClean="0"/>
              <a:t>11/25/2021</a:t>
            </a:fld>
            <a:endParaRPr lang="en-US"/>
          </a:p>
        </p:txBody>
      </p:sp>
      <p:sp>
        <p:nvSpPr>
          <p:cNvPr id="6" name="Footer Placeholder 5">
            <a:extLst>
              <a:ext uri="{FF2B5EF4-FFF2-40B4-BE49-F238E27FC236}">
                <a16:creationId xmlns:a16="http://schemas.microsoft.com/office/drawing/2014/main" id="{4729A116-DF73-454D-8B3D-DC73F851412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512D018-0D0A-904A-A504-D37816425DDA}"/>
              </a:ext>
            </a:extLst>
          </p:cNvPr>
          <p:cNvSpPr>
            <a:spLocks noGrp="1"/>
          </p:cNvSpPr>
          <p:nvPr>
            <p:ph type="sldNum" sz="quarter" idx="12"/>
          </p:nvPr>
        </p:nvSpPr>
        <p:spPr/>
        <p:txBody>
          <a:bodyPr/>
          <a:lstStyle/>
          <a:p>
            <a:fld id="{0FB3BE0C-F632-574B-AE79-4DA6980D4215}" type="slidenum">
              <a:rPr lang="en-US" smtClean="0"/>
              <a:t>‹#›</a:t>
            </a:fld>
            <a:endParaRPr lang="en-US"/>
          </a:p>
        </p:txBody>
      </p:sp>
    </p:spTree>
    <p:extLst>
      <p:ext uri="{BB962C8B-B14F-4D97-AF65-F5344CB8AC3E}">
        <p14:creationId xmlns:p14="http://schemas.microsoft.com/office/powerpoint/2010/main" val="40974484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F5EC22-7D41-9947-919B-26166D74500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DA8E096-B204-304A-8CD2-94DE3E4808E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01C3F60-5C5F-AD48-A40D-CA5C024344C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2096210-28C9-4D4F-8525-A9D15B7DD446}" type="datetimeFigureOut">
              <a:rPr lang="en-US" smtClean="0"/>
              <a:t>11/25/2021</a:t>
            </a:fld>
            <a:endParaRPr lang="en-US"/>
          </a:p>
        </p:txBody>
      </p:sp>
      <p:sp>
        <p:nvSpPr>
          <p:cNvPr id="5" name="Footer Placeholder 4">
            <a:extLst>
              <a:ext uri="{FF2B5EF4-FFF2-40B4-BE49-F238E27FC236}">
                <a16:creationId xmlns:a16="http://schemas.microsoft.com/office/drawing/2014/main" id="{4A14F048-D867-4F47-8CE4-AA4C73A156C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E92763D-0308-8943-8E56-FEF9786A05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B3BE0C-F632-574B-AE79-4DA6980D4215}" type="slidenum">
              <a:rPr lang="en-US" smtClean="0"/>
              <a:t>‹#›</a:t>
            </a:fld>
            <a:endParaRPr lang="en-US"/>
          </a:p>
        </p:txBody>
      </p:sp>
    </p:spTree>
    <p:extLst>
      <p:ext uri="{BB962C8B-B14F-4D97-AF65-F5344CB8AC3E}">
        <p14:creationId xmlns:p14="http://schemas.microsoft.com/office/powerpoint/2010/main" val="23812407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82A199-E77D-6A4E-AFC1-BF6DAC3391F2}"/>
              </a:ext>
            </a:extLst>
          </p:cNvPr>
          <p:cNvSpPr>
            <a:spLocks noGrp="1"/>
          </p:cNvSpPr>
          <p:nvPr>
            <p:ph type="ctrTitle"/>
          </p:nvPr>
        </p:nvSpPr>
        <p:spPr/>
        <p:txBody>
          <a:bodyPr/>
          <a:lstStyle/>
          <a:p>
            <a:r>
              <a:rPr lang="en-US"/>
              <a:t>HCI Design &amp; Evaluation tutorial</a:t>
            </a:r>
          </a:p>
        </p:txBody>
      </p:sp>
      <p:sp>
        <p:nvSpPr>
          <p:cNvPr id="3" name="Subtitle 2">
            <a:extLst>
              <a:ext uri="{FF2B5EF4-FFF2-40B4-BE49-F238E27FC236}">
                <a16:creationId xmlns:a16="http://schemas.microsoft.com/office/drawing/2014/main" id="{8C7F0348-CDB5-964B-A2B9-346C4F187831}"/>
              </a:ext>
            </a:extLst>
          </p:cNvPr>
          <p:cNvSpPr>
            <a:spLocks noGrp="1"/>
          </p:cNvSpPr>
          <p:nvPr>
            <p:ph type="subTitle" idx="1"/>
          </p:nvPr>
        </p:nvSpPr>
        <p:spPr/>
        <p:txBody>
          <a:bodyPr/>
          <a:lstStyle/>
          <a:p>
            <a:r>
              <a:rPr lang="en-US"/>
              <a:t>Week 3</a:t>
            </a:r>
          </a:p>
        </p:txBody>
      </p:sp>
    </p:spTree>
    <p:extLst>
      <p:ext uri="{BB962C8B-B14F-4D97-AF65-F5344CB8AC3E}">
        <p14:creationId xmlns:p14="http://schemas.microsoft.com/office/powerpoint/2010/main" val="24585963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2B55DD-598A-2B41-966B-15957F55F761}"/>
              </a:ext>
            </a:extLst>
          </p:cNvPr>
          <p:cNvSpPr>
            <a:spLocks noGrp="1"/>
          </p:cNvSpPr>
          <p:nvPr>
            <p:ph type="title"/>
          </p:nvPr>
        </p:nvSpPr>
        <p:spPr/>
        <p:txBody>
          <a:bodyPr/>
          <a:lstStyle/>
          <a:p>
            <a:r>
              <a:rPr lang="en-US" b="1"/>
              <a:t>Interview</a:t>
            </a:r>
            <a:r>
              <a:rPr lang="en-US"/>
              <a:t> questions </a:t>
            </a:r>
            <a:br>
              <a:rPr lang="en-US"/>
            </a:br>
            <a:r>
              <a:rPr lang="en-US"/>
              <a:t>example</a:t>
            </a:r>
          </a:p>
        </p:txBody>
      </p:sp>
      <p:sp>
        <p:nvSpPr>
          <p:cNvPr id="3" name="Content Placeholder 2">
            <a:extLst>
              <a:ext uri="{FF2B5EF4-FFF2-40B4-BE49-F238E27FC236}">
                <a16:creationId xmlns:a16="http://schemas.microsoft.com/office/drawing/2014/main" id="{AA8B9E50-605B-3642-B36A-0D92F235014F}"/>
              </a:ext>
            </a:extLst>
          </p:cNvPr>
          <p:cNvSpPr>
            <a:spLocks noGrp="1"/>
          </p:cNvSpPr>
          <p:nvPr>
            <p:ph idx="1"/>
          </p:nvPr>
        </p:nvSpPr>
        <p:spPr>
          <a:xfrm>
            <a:off x="838200" y="1825625"/>
            <a:ext cx="8104808" cy="4949608"/>
          </a:xfrm>
        </p:spPr>
        <p:txBody>
          <a:bodyPr vert="horz" lIns="91440" tIns="45720" rIns="91440" bIns="45720" rtlCol="0" anchor="t">
            <a:normAutofit fontScale="70000" lnSpcReduction="20000"/>
          </a:bodyPr>
          <a:lstStyle/>
          <a:p>
            <a:pPr marL="0" indent="0">
              <a:buNone/>
            </a:pPr>
            <a:endParaRPr lang="en-GB"/>
          </a:p>
          <a:p>
            <a:r>
              <a:rPr lang="en-GB"/>
              <a:t>What kind of performance errors are made?  </a:t>
            </a:r>
            <a:r>
              <a:rPr lang="en-GB">
                <a:sym typeface="Wingdings" panose="05000000000000000000" pitchFamily="2" charset="2"/>
              </a:rPr>
              <a:t> </a:t>
            </a:r>
            <a:r>
              <a:rPr lang="en-GB" i="1"/>
              <a:t>knowledge question</a:t>
            </a:r>
            <a:endParaRPr lang="en-GB"/>
          </a:p>
          <a:p>
            <a:pPr lvl="1"/>
            <a:r>
              <a:rPr lang="en-GB"/>
              <a:t>To medical doctors: </a:t>
            </a:r>
          </a:p>
          <a:p>
            <a:pPr lvl="2"/>
            <a:r>
              <a:rPr lang="en-GB"/>
              <a:t>How is spirometry executed in daily practice?</a:t>
            </a:r>
          </a:p>
          <a:p>
            <a:pPr lvl="2"/>
            <a:r>
              <a:rPr lang="en-GB"/>
              <a:t>Is there a specific order in which children need to do the tasks?</a:t>
            </a:r>
          </a:p>
          <a:p>
            <a:pPr lvl="3"/>
            <a:r>
              <a:rPr lang="en-GB"/>
              <a:t>Is the order important?</a:t>
            </a:r>
          </a:p>
          <a:p>
            <a:pPr lvl="3"/>
            <a:r>
              <a:rPr lang="en-GB"/>
              <a:t>Do children need support by doing this?</a:t>
            </a:r>
          </a:p>
          <a:p>
            <a:pPr lvl="3"/>
            <a:r>
              <a:rPr lang="en-GB"/>
              <a:t>What are common mistakes they make?</a:t>
            </a:r>
          </a:p>
          <a:p>
            <a:pPr lvl="3"/>
            <a:r>
              <a:rPr lang="en-GB"/>
              <a:t>Will that influence the results?</a:t>
            </a:r>
            <a:br>
              <a:rPr lang="en-GB"/>
            </a:br>
            <a:endParaRPr lang="en-GB"/>
          </a:p>
          <a:p>
            <a:r>
              <a:rPr lang="en-GB"/>
              <a:t>How can we recognize these errors? </a:t>
            </a:r>
            <a:r>
              <a:rPr lang="en-GB">
                <a:sym typeface="Wingdings" panose="05000000000000000000" pitchFamily="2" charset="2"/>
              </a:rPr>
              <a:t> </a:t>
            </a:r>
            <a:r>
              <a:rPr lang="en-GB" i="1">
                <a:sym typeface="Wingdings" panose="05000000000000000000" pitchFamily="2" charset="2"/>
              </a:rPr>
              <a:t>design question</a:t>
            </a:r>
            <a:endParaRPr lang="en-GB">
              <a:sym typeface="Wingdings" panose="05000000000000000000" pitchFamily="2" charset="2"/>
            </a:endParaRPr>
          </a:p>
          <a:p>
            <a:pPr lvl="1"/>
            <a:r>
              <a:rPr lang="en-GB">
                <a:sym typeface="Wingdings" panose="05000000000000000000" pitchFamily="2" charset="2"/>
              </a:rPr>
              <a:t>To medical doctors:</a:t>
            </a:r>
          </a:p>
          <a:p>
            <a:pPr lvl="2"/>
            <a:r>
              <a:rPr lang="en-GB"/>
              <a:t>How does the output of a spirometry look like?</a:t>
            </a:r>
          </a:p>
          <a:p>
            <a:pPr lvl="2"/>
            <a:r>
              <a:rPr lang="en-GB"/>
              <a:t>Can you see from the graphs if the spirometry was successful?</a:t>
            </a:r>
          </a:p>
          <a:p>
            <a:pPr lvl="2"/>
            <a:r>
              <a:rPr lang="en-GB"/>
              <a:t>What error or mistakes can you recognize?</a:t>
            </a:r>
            <a:br>
              <a:rPr lang="en-GB"/>
            </a:br>
            <a:endParaRPr lang="en-GB">
              <a:sym typeface="Wingdings" panose="05000000000000000000" pitchFamily="2" charset="2"/>
            </a:endParaRPr>
          </a:p>
          <a:p>
            <a:r>
              <a:rPr lang="en-GB"/>
              <a:t>What kind of metaphors are fitting for children to motivate executing spirometry? </a:t>
            </a:r>
          </a:p>
          <a:p>
            <a:pPr lvl="1"/>
            <a:r>
              <a:rPr lang="en-US">
                <a:cs typeface="Calibri"/>
              </a:rPr>
              <a:t>To children after showing 100 examples of metaphors:</a:t>
            </a:r>
          </a:p>
          <a:p>
            <a:pPr lvl="2"/>
            <a:r>
              <a:rPr lang="en-US">
                <a:cs typeface="Calibri"/>
              </a:rPr>
              <a:t>What is your favorite metaphor?</a:t>
            </a:r>
          </a:p>
          <a:p>
            <a:pPr lvl="3"/>
            <a:r>
              <a:rPr lang="en-US">
                <a:cs typeface="Calibri"/>
              </a:rPr>
              <a:t>Why?</a:t>
            </a:r>
          </a:p>
        </p:txBody>
      </p:sp>
      <p:pic>
        <p:nvPicPr>
          <p:cNvPr id="5" name="Picture 4" descr="A picture of a group of balloons&#10;&#10;Description automatically generated with low confidence">
            <a:extLst>
              <a:ext uri="{FF2B5EF4-FFF2-40B4-BE49-F238E27FC236}">
                <a16:creationId xmlns:a16="http://schemas.microsoft.com/office/drawing/2014/main" id="{1C4DE283-85B2-2B4F-9D28-A0B497CA64F5}"/>
              </a:ext>
            </a:extLst>
          </p:cNvPr>
          <p:cNvPicPr>
            <a:picLocks noChangeAspect="1"/>
          </p:cNvPicPr>
          <p:nvPr/>
        </p:nvPicPr>
        <p:blipFill>
          <a:blip r:embed="rId3"/>
          <a:stretch>
            <a:fillRect/>
          </a:stretch>
        </p:blipFill>
        <p:spPr>
          <a:xfrm>
            <a:off x="10494520" y="159616"/>
            <a:ext cx="1697480" cy="2023918"/>
          </a:xfrm>
          <a:prstGeom prst="rect">
            <a:avLst/>
          </a:prstGeom>
        </p:spPr>
      </p:pic>
      <p:pic>
        <p:nvPicPr>
          <p:cNvPr id="7" name="Picture 6" descr="Diagram&#10;&#10;Description automatically generated with medium confidence">
            <a:extLst>
              <a:ext uri="{FF2B5EF4-FFF2-40B4-BE49-F238E27FC236}">
                <a16:creationId xmlns:a16="http://schemas.microsoft.com/office/drawing/2014/main" id="{425FB88D-3D52-DB4B-AF70-3BE737C5E3AF}"/>
              </a:ext>
            </a:extLst>
          </p:cNvPr>
          <p:cNvPicPr>
            <a:picLocks noChangeAspect="1"/>
          </p:cNvPicPr>
          <p:nvPr/>
        </p:nvPicPr>
        <p:blipFill>
          <a:blip r:embed="rId4"/>
          <a:stretch>
            <a:fillRect/>
          </a:stretch>
        </p:blipFill>
        <p:spPr>
          <a:xfrm>
            <a:off x="8692094" y="82767"/>
            <a:ext cx="1948394" cy="2177617"/>
          </a:xfrm>
          <a:prstGeom prst="rect">
            <a:avLst/>
          </a:prstGeom>
        </p:spPr>
      </p:pic>
      <p:pic>
        <p:nvPicPr>
          <p:cNvPr id="9" name="Picture 8" descr="A picture containing rectangle&#10;&#10;Description automatically generated">
            <a:extLst>
              <a:ext uri="{FF2B5EF4-FFF2-40B4-BE49-F238E27FC236}">
                <a16:creationId xmlns:a16="http://schemas.microsoft.com/office/drawing/2014/main" id="{1814FA74-0AD7-A346-A3C4-A3E2F1F9AF1E}"/>
              </a:ext>
            </a:extLst>
          </p:cNvPr>
          <p:cNvPicPr>
            <a:picLocks noChangeAspect="1"/>
          </p:cNvPicPr>
          <p:nvPr/>
        </p:nvPicPr>
        <p:blipFill>
          <a:blip r:embed="rId5"/>
          <a:stretch>
            <a:fillRect/>
          </a:stretch>
        </p:blipFill>
        <p:spPr>
          <a:xfrm>
            <a:off x="9199418" y="4151312"/>
            <a:ext cx="2846244" cy="2679700"/>
          </a:xfrm>
          <a:prstGeom prst="rect">
            <a:avLst/>
          </a:prstGeom>
        </p:spPr>
      </p:pic>
      <p:pic>
        <p:nvPicPr>
          <p:cNvPr id="11" name="Picture 10" descr="A picture containing text&#10;&#10;Description automatically generated">
            <a:extLst>
              <a:ext uri="{FF2B5EF4-FFF2-40B4-BE49-F238E27FC236}">
                <a16:creationId xmlns:a16="http://schemas.microsoft.com/office/drawing/2014/main" id="{61C5C1FE-7B2B-7F44-9992-BF9A44FF294C}"/>
              </a:ext>
            </a:extLst>
          </p:cNvPr>
          <p:cNvPicPr>
            <a:picLocks noChangeAspect="1"/>
          </p:cNvPicPr>
          <p:nvPr/>
        </p:nvPicPr>
        <p:blipFill rotWithShape="1">
          <a:blip r:embed="rId6"/>
          <a:srcRect t="12539" b="10972"/>
          <a:stretch/>
        </p:blipFill>
        <p:spPr>
          <a:xfrm>
            <a:off x="9061162" y="2604004"/>
            <a:ext cx="2984500" cy="1126838"/>
          </a:xfrm>
          <a:prstGeom prst="rect">
            <a:avLst/>
          </a:prstGeom>
        </p:spPr>
      </p:pic>
      <p:pic>
        <p:nvPicPr>
          <p:cNvPr id="8" name="Picture 7" descr="A picture containing text, electronics&#10;&#10;Description automatically generated">
            <a:extLst>
              <a:ext uri="{FF2B5EF4-FFF2-40B4-BE49-F238E27FC236}">
                <a16:creationId xmlns:a16="http://schemas.microsoft.com/office/drawing/2014/main" id="{1DBE2A46-0F58-834C-B53C-12E4AFD285D5}"/>
              </a:ext>
            </a:extLst>
          </p:cNvPr>
          <p:cNvPicPr>
            <a:picLocks noChangeAspect="1"/>
          </p:cNvPicPr>
          <p:nvPr/>
        </p:nvPicPr>
        <p:blipFill>
          <a:blip r:embed="rId7"/>
          <a:stretch>
            <a:fillRect/>
          </a:stretch>
        </p:blipFill>
        <p:spPr>
          <a:xfrm>
            <a:off x="6742546" y="333880"/>
            <a:ext cx="1698353" cy="1476086"/>
          </a:xfrm>
          <a:prstGeom prst="rect">
            <a:avLst/>
          </a:prstGeom>
        </p:spPr>
      </p:pic>
      <p:pic>
        <p:nvPicPr>
          <p:cNvPr id="1026" name="Picture 2" descr="Spirometry - Wikipedia">
            <a:extLst>
              <a:ext uri="{FF2B5EF4-FFF2-40B4-BE49-F238E27FC236}">
                <a16:creationId xmlns:a16="http://schemas.microsoft.com/office/drawing/2014/main" id="{40FEBC26-D9C8-2A48-9441-8F9333D04A5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333322" y="2895529"/>
            <a:ext cx="1640535" cy="1900757"/>
          </a:xfrm>
          <a:prstGeom prst="rect">
            <a:avLst/>
          </a:prstGeom>
          <a:noFill/>
          <a:extLst>
            <a:ext uri="{909E8E84-426E-40DD-AFC4-6F175D3DCCD1}">
              <a14:hiddenFill xmlns:a14="http://schemas.microsoft.com/office/drawing/2010/main">
                <a:solidFill>
                  <a:srgbClr val="FFFFFF"/>
                </a:solidFill>
              </a14:hiddenFill>
            </a:ext>
          </a:extLst>
        </p:spPr>
      </p:pic>
      <p:sp>
        <p:nvSpPr>
          <p:cNvPr id="10" name="CasellaDiTesto 9">
            <a:extLst>
              <a:ext uri="{FF2B5EF4-FFF2-40B4-BE49-F238E27FC236}">
                <a16:creationId xmlns:a16="http://schemas.microsoft.com/office/drawing/2014/main" id="{AD1345AA-1D19-484D-A09E-7A40107178E0}"/>
              </a:ext>
            </a:extLst>
          </p:cNvPr>
          <p:cNvSpPr txBox="1"/>
          <p:nvPr/>
        </p:nvSpPr>
        <p:spPr>
          <a:xfrm>
            <a:off x="5472971" y="6397162"/>
            <a:ext cx="3531736" cy="400110"/>
          </a:xfrm>
          <a:prstGeom prst="rect">
            <a:avLst/>
          </a:prstGeom>
          <a:noFill/>
        </p:spPr>
        <p:txBody>
          <a:bodyPr wrap="square" rtlCol="0">
            <a:spAutoFit/>
          </a:bodyPr>
          <a:lstStyle/>
          <a:p>
            <a:r>
              <a:rPr lang="it-IT" sz="1000"/>
              <a:t>https://commons.wikimedia.org/wiki/File:Flow-volume-loop.svg</a:t>
            </a:r>
          </a:p>
          <a:p>
            <a:r>
              <a:rPr lang="en-US" sz="1000" i="1"/>
              <a:t>https://doi-org.ezproxy2.utwente.nl/10.1145/3410404.3414223</a:t>
            </a:r>
            <a:endParaRPr lang="it-IT" sz="1000"/>
          </a:p>
        </p:txBody>
      </p:sp>
    </p:spTree>
    <p:extLst>
      <p:ext uri="{BB962C8B-B14F-4D97-AF65-F5344CB8AC3E}">
        <p14:creationId xmlns:p14="http://schemas.microsoft.com/office/powerpoint/2010/main" val="2772545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10" end="10"/>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
                                            <p:txEl>
                                              <p:pRg st="11" end="11"/>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
                                            <p:txEl>
                                              <p:pRg st="12" end="12"/>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
                                            <p:txEl>
                                              <p:pRg st="13" end="13"/>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026"/>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
                                            <p:txEl>
                                              <p:pRg st="14" end="14"/>
                                            </p:txEl>
                                          </p:spTgt>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3">
                                            <p:txEl>
                                              <p:pRg st="15" end="15"/>
                                            </p:txEl>
                                          </p:spTgt>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
                                            <p:txEl>
                                              <p:pRg st="16" end="16"/>
                                            </p:txEl>
                                          </p:spTgt>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3">
                                            <p:txEl>
                                              <p:pRg st="17" end="17"/>
                                            </p:txEl>
                                          </p:spTgt>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11"/>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7"/>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5"/>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9"/>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2C2A21-4891-4283-A86D-B28CE0B3D951}"/>
              </a:ext>
            </a:extLst>
          </p:cNvPr>
          <p:cNvSpPr>
            <a:spLocks noGrp="1"/>
          </p:cNvSpPr>
          <p:nvPr>
            <p:ph type="title"/>
          </p:nvPr>
        </p:nvSpPr>
        <p:spPr/>
        <p:txBody>
          <a:bodyPr/>
          <a:lstStyle/>
          <a:p>
            <a:r>
              <a:rPr lang="en-US">
                <a:cs typeface="Calibri Light"/>
              </a:rPr>
              <a:t>What to deliver (Deadline 03-12-2021)</a:t>
            </a:r>
            <a:endParaRPr lang="en-US"/>
          </a:p>
        </p:txBody>
      </p:sp>
      <p:sp>
        <p:nvSpPr>
          <p:cNvPr id="3" name="Content Placeholder 2">
            <a:extLst>
              <a:ext uri="{FF2B5EF4-FFF2-40B4-BE49-F238E27FC236}">
                <a16:creationId xmlns:a16="http://schemas.microsoft.com/office/drawing/2014/main" id="{B4999F41-34CA-4115-8A84-79DA2B78685B}"/>
              </a:ext>
            </a:extLst>
          </p:cNvPr>
          <p:cNvSpPr>
            <a:spLocks noGrp="1"/>
          </p:cNvSpPr>
          <p:nvPr>
            <p:ph idx="1"/>
          </p:nvPr>
        </p:nvSpPr>
        <p:spPr/>
        <p:txBody>
          <a:bodyPr vert="horz" lIns="91440" tIns="45720" rIns="91440" bIns="45720" rtlCol="0" anchor="t">
            <a:normAutofit/>
          </a:bodyPr>
          <a:lstStyle/>
          <a:p>
            <a:pPr marL="0" indent="0">
              <a:buNone/>
            </a:pPr>
            <a:r>
              <a:rPr lang="en-US">
                <a:cs typeface="Calibri" panose="020F0502020204030204"/>
              </a:rPr>
              <a:t>A report of 3 to 4 pages (ex. appendix)</a:t>
            </a:r>
          </a:p>
          <a:p>
            <a:pPr marL="457200" indent="-457200"/>
            <a:r>
              <a:rPr lang="en-GB">
                <a:ea typeface="+mn-lt"/>
                <a:cs typeface="+mn-lt"/>
              </a:rPr>
              <a:t>“Methodology” – Semi structured interview</a:t>
            </a:r>
          </a:p>
          <a:p>
            <a:pPr marL="914400" lvl="1"/>
            <a:r>
              <a:rPr lang="en-GB">
                <a:cs typeface="Calibri" panose="020F0502020204030204"/>
              </a:rPr>
              <a:t>Your process, how many participants, basic information about participants, roles in your team, your (sub)RQs etc.</a:t>
            </a:r>
          </a:p>
          <a:p>
            <a:pPr marL="457200" indent="-457200"/>
            <a:r>
              <a:rPr lang="en-GB">
                <a:cs typeface="Calibri" panose="020F0502020204030204"/>
              </a:rPr>
              <a:t>Results</a:t>
            </a:r>
          </a:p>
          <a:p>
            <a:pPr marL="914400" lvl="1"/>
            <a:r>
              <a:rPr lang="en-GB">
                <a:cs typeface="Calibri" panose="020F0502020204030204"/>
              </a:rPr>
              <a:t>Identified themes including quotes. Interesting insights.  </a:t>
            </a:r>
          </a:p>
          <a:p>
            <a:pPr marL="457200" indent="-457200"/>
            <a:r>
              <a:rPr lang="en-GB">
                <a:cs typeface="Calibri" panose="020F0502020204030204"/>
              </a:rPr>
              <a:t>Your concept / conclusion</a:t>
            </a:r>
          </a:p>
          <a:p>
            <a:pPr marL="914400" lvl="1"/>
            <a:r>
              <a:rPr lang="en-GB">
                <a:ea typeface="+mn-lt"/>
                <a:cs typeface="+mn-lt"/>
              </a:rPr>
              <a:t>Based on the results of your interview, describe the consequences for your concept. New insights, how and why is it affecting your concept? Or why is your concept in line with what the participants were saying. </a:t>
            </a:r>
            <a:endParaRPr lang="en-GB">
              <a:cs typeface="Calibri" panose="020F0502020204030204"/>
            </a:endParaRPr>
          </a:p>
        </p:txBody>
      </p:sp>
    </p:spTree>
    <p:extLst>
      <p:ext uri="{BB962C8B-B14F-4D97-AF65-F5344CB8AC3E}">
        <p14:creationId xmlns:p14="http://schemas.microsoft.com/office/powerpoint/2010/main" val="23363689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F921F1-83A0-7443-8AD0-D50FD0B4AE41}"/>
              </a:ext>
            </a:extLst>
          </p:cNvPr>
          <p:cNvSpPr>
            <a:spLocks noGrp="1"/>
          </p:cNvSpPr>
          <p:nvPr>
            <p:ph type="title"/>
          </p:nvPr>
        </p:nvSpPr>
        <p:spPr/>
        <p:txBody>
          <a:bodyPr/>
          <a:lstStyle/>
          <a:p>
            <a:r>
              <a:rPr lang="en-US"/>
              <a:t>Overview</a:t>
            </a:r>
          </a:p>
        </p:txBody>
      </p:sp>
      <p:sp>
        <p:nvSpPr>
          <p:cNvPr id="3" name="Content Placeholder 2">
            <a:extLst>
              <a:ext uri="{FF2B5EF4-FFF2-40B4-BE49-F238E27FC236}">
                <a16:creationId xmlns:a16="http://schemas.microsoft.com/office/drawing/2014/main" id="{555EB9E9-96E3-CE4C-970A-C9A3E572702C}"/>
              </a:ext>
            </a:extLst>
          </p:cNvPr>
          <p:cNvSpPr>
            <a:spLocks noGrp="1"/>
          </p:cNvSpPr>
          <p:nvPr>
            <p:ph idx="1"/>
          </p:nvPr>
        </p:nvSpPr>
        <p:spPr/>
        <p:txBody>
          <a:bodyPr vert="horz" lIns="91440" tIns="45720" rIns="91440" bIns="45720" rtlCol="0" anchor="t">
            <a:normAutofit fontScale="92500" lnSpcReduction="20000"/>
          </a:bodyPr>
          <a:lstStyle/>
          <a:p>
            <a:pPr marL="514350" indent="-514350">
              <a:buAutoNum type="arabicPeriod"/>
            </a:pPr>
            <a:r>
              <a:rPr lang="en-GB"/>
              <a:t>Research questions (reminders on next slides) </a:t>
            </a:r>
            <a:endParaRPr lang="en-US">
              <a:cs typeface="Calibri" panose="020F0502020204030204"/>
            </a:endParaRPr>
          </a:p>
          <a:p>
            <a:pPr lvl="1"/>
            <a:r>
              <a:rPr lang="en-US">
                <a:solidFill>
                  <a:srgbClr val="FFC000"/>
                </a:solidFill>
                <a:cs typeface="Calibri" panose="020F0502020204030204"/>
              </a:rPr>
              <a:t>Let them be checked by the teaching team before you go to step 2</a:t>
            </a:r>
            <a:endParaRPr lang="en-GB">
              <a:solidFill>
                <a:srgbClr val="FFC000"/>
              </a:solidFill>
              <a:cs typeface="Calibri"/>
            </a:endParaRPr>
          </a:p>
          <a:p>
            <a:pPr marL="514350" indent="-514350">
              <a:buAutoNum type="arabicPeriod"/>
            </a:pPr>
            <a:r>
              <a:rPr lang="en-GB"/>
              <a:t>Prepare your interview </a:t>
            </a:r>
            <a:endParaRPr lang="en-GB">
              <a:cs typeface="Calibri" panose="020F0502020204030204"/>
            </a:endParaRPr>
          </a:p>
          <a:p>
            <a:pPr lvl="1"/>
            <a:r>
              <a:rPr lang="en-GB"/>
              <a:t>Semi-structured questions</a:t>
            </a:r>
            <a:endParaRPr lang="en-GB">
              <a:cs typeface="Calibri"/>
            </a:endParaRPr>
          </a:p>
          <a:p>
            <a:pPr lvl="1"/>
            <a:r>
              <a:rPr lang="en-GB"/>
              <a:t>Define your roles during the interview</a:t>
            </a:r>
            <a:endParaRPr lang="en-GB">
              <a:cs typeface="Calibri"/>
            </a:endParaRPr>
          </a:p>
          <a:p>
            <a:pPr lvl="1"/>
            <a:r>
              <a:rPr lang="en-US">
                <a:solidFill>
                  <a:srgbClr val="FFC000"/>
                </a:solidFill>
                <a:ea typeface="+mn-lt"/>
                <a:cs typeface="+mn-lt"/>
              </a:rPr>
              <a:t>Let them be checked by the teaching team before you go to step 3 and 4</a:t>
            </a:r>
            <a:endParaRPr lang="en-US">
              <a:ea typeface="+mn-lt"/>
              <a:cs typeface="+mn-lt"/>
            </a:endParaRPr>
          </a:p>
          <a:p>
            <a:pPr marL="514350" indent="-514350">
              <a:buAutoNum type="arabicPeriod"/>
            </a:pPr>
            <a:r>
              <a:rPr lang="en-GB"/>
              <a:t>Find other groups to execute your interviews</a:t>
            </a:r>
            <a:endParaRPr lang="en-GB">
              <a:cs typeface="Calibri" panose="020F0502020204030204"/>
            </a:endParaRPr>
          </a:p>
          <a:p>
            <a:pPr marL="514350" indent="-514350">
              <a:buAutoNum type="arabicPeriod"/>
            </a:pPr>
            <a:r>
              <a:rPr lang="en-US"/>
              <a:t>Execute your interview (at least N participants, where N is the number of group members in your group)</a:t>
            </a:r>
          </a:p>
          <a:p>
            <a:pPr lvl="1"/>
            <a:r>
              <a:rPr lang="en-US">
                <a:solidFill>
                  <a:schemeClr val="accent6"/>
                </a:solidFill>
                <a:cs typeface="Calibri" panose="020F0502020204030204"/>
              </a:rPr>
              <a:t>Show your video at the end of the interview to avoid bias towards your problem statement!</a:t>
            </a:r>
          </a:p>
          <a:p>
            <a:pPr marL="514350" indent="-514350">
              <a:buAutoNum type="arabicPeriod"/>
            </a:pPr>
            <a:r>
              <a:rPr lang="en-US"/>
              <a:t>Results and conclusions from your interview</a:t>
            </a:r>
            <a:endParaRPr lang="en-US">
              <a:cs typeface="Calibri" panose="020F0502020204030204"/>
            </a:endParaRPr>
          </a:p>
          <a:p>
            <a:pPr lvl="1"/>
            <a:r>
              <a:rPr lang="en-US"/>
              <a:t>How will it affect your concept?</a:t>
            </a:r>
            <a:endParaRPr lang="en-US">
              <a:cs typeface="Calibri"/>
            </a:endParaRPr>
          </a:p>
          <a:p>
            <a:pPr marL="0" indent="0">
              <a:buNone/>
            </a:pPr>
            <a:endParaRPr lang="en-US"/>
          </a:p>
        </p:txBody>
      </p:sp>
    </p:spTree>
    <p:extLst>
      <p:ext uri="{BB962C8B-B14F-4D97-AF65-F5344CB8AC3E}">
        <p14:creationId xmlns:p14="http://schemas.microsoft.com/office/powerpoint/2010/main" val="12378261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F921F1-83A0-7443-8AD0-D50FD0B4AE41}"/>
              </a:ext>
            </a:extLst>
          </p:cNvPr>
          <p:cNvSpPr>
            <a:spLocks noGrp="1"/>
          </p:cNvSpPr>
          <p:nvPr>
            <p:ph type="title"/>
          </p:nvPr>
        </p:nvSpPr>
        <p:spPr/>
        <p:txBody>
          <a:bodyPr/>
          <a:lstStyle/>
          <a:p>
            <a:r>
              <a:rPr lang="en-US"/>
              <a:t>Overview</a:t>
            </a:r>
          </a:p>
        </p:txBody>
      </p:sp>
      <p:sp>
        <p:nvSpPr>
          <p:cNvPr id="3" name="Content Placeholder 2">
            <a:extLst>
              <a:ext uri="{FF2B5EF4-FFF2-40B4-BE49-F238E27FC236}">
                <a16:creationId xmlns:a16="http://schemas.microsoft.com/office/drawing/2014/main" id="{555EB9E9-96E3-CE4C-970A-C9A3E572702C}"/>
              </a:ext>
            </a:extLst>
          </p:cNvPr>
          <p:cNvSpPr>
            <a:spLocks noGrp="1"/>
          </p:cNvSpPr>
          <p:nvPr>
            <p:ph idx="1"/>
          </p:nvPr>
        </p:nvSpPr>
        <p:spPr/>
        <p:txBody>
          <a:bodyPr vert="horz" lIns="91440" tIns="45720" rIns="91440" bIns="45720" rtlCol="0" anchor="t">
            <a:normAutofit fontScale="92500" lnSpcReduction="10000"/>
          </a:bodyPr>
          <a:lstStyle/>
          <a:p>
            <a:pPr marL="514350" indent="-514350">
              <a:buAutoNum type="arabicPeriod"/>
            </a:pPr>
            <a:r>
              <a:rPr lang="en-GB"/>
              <a:t>Research questions (reminders on next slides) </a:t>
            </a:r>
            <a:endParaRPr lang="en-US">
              <a:cs typeface="Calibri" panose="020F0502020204030204"/>
            </a:endParaRPr>
          </a:p>
          <a:p>
            <a:pPr lvl="1"/>
            <a:r>
              <a:rPr lang="en-US">
                <a:solidFill>
                  <a:srgbClr val="FFC000"/>
                </a:solidFill>
                <a:cs typeface="Calibri" panose="020F0502020204030204"/>
              </a:rPr>
              <a:t>Let them be checked by the teaching team before you go to step 2</a:t>
            </a:r>
            <a:endParaRPr lang="en-GB">
              <a:solidFill>
                <a:srgbClr val="FFC000"/>
              </a:solidFill>
              <a:cs typeface="Calibri"/>
            </a:endParaRPr>
          </a:p>
          <a:p>
            <a:pPr marL="514350" indent="-514350">
              <a:buAutoNum type="arabicPeriod"/>
            </a:pPr>
            <a:r>
              <a:rPr lang="en-GB"/>
              <a:t>Prepare your interview </a:t>
            </a:r>
            <a:endParaRPr lang="en-GB">
              <a:cs typeface="Calibri" panose="020F0502020204030204"/>
            </a:endParaRPr>
          </a:p>
          <a:p>
            <a:pPr lvl="1"/>
            <a:r>
              <a:rPr lang="en-GB"/>
              <a:t>Semi-structured questions</a:t>
            </a:r>
            <a:endParaRPr lang="en-GB">
              <a:cs typeface="Calibri"/>
            </a:endParaRPr>
          </a:p>
          <a:p>
            <a:pPr lvl="1"/>
            <a:r>
              <a:rPr lang="en-GB"/>
              <a:t>Define your roles during the interview</a:t>
            </a:r>
            <a:endParaRPr lang="en-GB">
              <a:cs typeface="Calibri"/>
            </a:endParaRPr>
          </a:p>
          <a:p>
            <a:pPr lvl="1"/>
            <a:r>
              <a:rPr lang="en-US">
                <a:solidFill>
                  <a:srgbClr val="FFC000"/>
                </a:solidFill>
                <a:ea typeface="+mn-lt"/>
                <a:cs typeface="+mn-lt"/>
              </a:rPr>
              <a:t>Let them be checked by the teaching team before you go to step 3 and 4</a:t>
            </a:r>
            <a:endParaRPr lang="en-US">
              <a:ea typeface="+mn-lt"/>
              <a:cs typeface="+mn-lt"/>
            </a:endParaRPr>
          </a:p>
          <a:p>
            <a:pPr marL="514350" indent="-514350">
              <a:buAutoNum type="arabicPeriod"/>
            </a:pPr>
            <a:r>
              <a:rPr lang="en-GB"/>
              <a:t>Find other groups to execute your interviews</a:t>
            </a:r>
            <a:endParaRPr lang="en-GB">
              <a:cs typeface="Calibri" panose="020F0502020204030204"/>
            </a:endParaRPr>
          </a:p>
          <a:p>
            <a:pPr marL="514350" indent="-514350">
              <a:buAutoNum type="arabicPeriod"/>
            </a:pPr>
            <a:r>
              <a:rPr lang="en-US"/>
              <a:t>Execute your interview (at least N participants, where N is the number of group members in your group)</a:t>
            </a:r>
            <a:endParaRPr lang="en-US">
              <a:cs typeface="Calibri" panose="020F0502020204030204"/>
            </a:endParaRPr>
          </a:p>
          <a:p>
            <a:pPr marL="514350" indent="-514350">
              <a:buAutoNum type="arabicPeriod"/>
            </a:pPr>
            <a:r>
              <a:rPr lang="en-US"/>
              <a:t>Results and conclusions from your interview</a:t>
            </a:r>
            <a:endParaRPr lang="en-US">
              <a:cs typeface="Calibri" panose="020F0502020204030204"/>
            </a:endParaRPr>
          </a:p>
          <a:p>
            <a:pPr lvl="1"/>
            <a:r>
              <a:rPr lang="en-US"/>
              <a:t>How will it affect your concept?</a:t>
            </a:r>
            <a:endParaRPr lang="en-US">
              <a:cs typeface="Calibri"/>
            </a:endParaRPr>
          </a:p>
          <a:p>
            <a:pPr marL="0" indent="0">
              <a:buNone/>
            </a:pPr>
            <a:endParaRPr lang="en-US"/>
          </a:p>
        </p:txBody>
      </p:sp>
    </p:spTree>
    <p:extLst>
      <p:ext uri="{BB962C8B-B14F-4D97-AF65-F5344CB8AC3E}">
        <p14:creationId xmlns:p14="http://schemas.microsoft.com/office/powerpoint/2010/main" val="26886389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F921F1-83A0-7443-8AD0-D50FD0B4AE41}"/>
              </a:ext>
            </a:extLst>
          </p:cNvPr>
          <p:cNvSpPr>
            <a:spLocks noGrp="1"/>
          </p:cNvSpPr>
          <p:nvPr>
            <p:ph type="title"/>
          </p:nvPr>
        </p:nvSpPr>
        <p:spPr/>
        <p:txBody>
          <a:bodyPr/>
          <a:lstStyle/>
          <a:p>
            <a:r>
              <a:rPr lang="en-US"/>
              <a:t>Overview</a:t>
            </a:r>
          </a:p>
        </p:txBody>
      </p:sp>
      <p:sp>
        <p:nvSpPr>
          <p:cNvPr id="3" name="Content Placeholder 2">
            <a:extLst>
              <a:ext uri="{FF2B5EF4-FFF2-40B4-BE49-F238E27FC236}">
                <a16:creationId xmlns:a16="http://schemas.microsoft.com/office/drawing/2014/main" id="{555EB9E9-96E3-CE4C-970A-C9A3E572702C}"/>
              </a:ext>
            </a:extLst>
          </p:cNvPr>
          <p:cNvSpPr>
            <a:spLocks noGrp="1"/>
          </p:cNvSpPr>
          <p:nvPr>
            <p:ph idx="1"/>
          </p:nvPr>
        </p:nvSpPr>
        <p:spPr/>
        <p:txBody>
          <a:bodyPr vert="horz" lIns="91440" tIns="45720" rIns="91440" bIns="45720" rtlCol="0" anchor="t">
            <a:normAutofit fontScale="85000" lnSpcReduction="10000"/>
          </a:bodyPr>
          <a:lstStyle/>
          <a:p>
            <a:pPr marL="514350" indent="-514350">
              <a:buAutoNum type="arabicPeriod"/>
            </a:pPr>
            <a:r>
              <a:rPr lang="en-GB"/>
              <a:t>Find other groups to execute your interviews</a:t>
            </a:r>
            <a:endParaRPr lang="en-GB">
              <a:cs typeface="Calibri" panose="020F0502020204030204"/>
            </a:endParaRPr>
          </a:p>
          <a:p>
            <a:pPr marL="514350" indent="-514350">
              <a:buAutoNum type="arabicPeriod"/>
            </a:pPr>
            <a:r>
              <a:rPr lang="en-US"/>
              <a:t>Execute your interview (at least N participants, where N is your group size)</a:t>
            </a:r>
          </a:p>
          <a:p>
            <a:pPr marL="514350" indent="-514350">
              <a:buAutoNum type="arabicPeriod"/>
            </a:pPr>
            <a:endParaRPr lang="en-US"/>
          </a:p>
          <a:p>
            <a:r>
              <a:rPr lang="en-GB"/>
              <a:t>The participant is a </a:t>
            </a:r>
            <a:r>
              <a:rPr lang="en-GB" u="sng"/>
              <a:t>proxy user </a:t>
            </a:r>
            <a:r>
              <a:rPr lang="en-GB"/>
              <a:t>and should try to empathize with the potential target group following </a:t>
            </a:r>
            <a:r>
              <a:rPr lang="en-GB" i="1"/>
              <a:t>your</a:t>
            </a:r>
            <a:r>
              <a:rPr lang="en-GB"/>
              <a:t> instructions. E.g. I want to help elderly people </a:t>
            </a:r>
            <a:r>
              <a:rPr lang="en-GB">
                <a:sym typeface="Wingdings" pitchFamily="2" charset="2"/>
              </a:rPr>
              <a:t> </a:t>
            </a:r>
            <a:r>
              <a:rPr lang="en-GB"/>
              <a:t>think about how your grandpa will react or answer the questions.</a:t>
            </a:r>
            <a:endParaRPr lang="en-US">
              <a:cs typeface="Calibri" panose="020F0502020204030204"/>
            </a:endParaRPr>
          </a:p>
          <a:p>
            <a:r>
              <a:rPr lang="en-US">
                <a:cs typeface="Calibri" panose="020F0502020204030204"/>
              </a:rPr>
              <a:t>Please note that we have permission from the EEMCS ethics committee Computer &amp; Information Science to do these user studies in the context of this course </a:t>
            </a:r>
            <a:r>
              <a:rPr lang="en-US" b="1">
                <a:cs typeface="Calibri" panose="020F0502020204030204"/>
              </a:rPr>
              <a:t>only with students that are following the course </a:t>
            </a:r>
            <a:r>
              <a:rPr lang="en-US">
                <a:cs typeface="Calibri" panose="020F0502020204030204"/>
              </a:rPr>
              <a:t>in the (physical) context of this tutorial (</a:t>
            </a:r>
            <a:r>
              <a:rPr lang="en-US" b="1">
                <a:cs typeface="Calibri" panose="020F0502020204030204"/>
              </a:rPr>
              <a:t>today, in this room</a:t>
            </a:r>
            <a:r>
              <a:rPr lang="en-US">
                <a:cs typeface="Calibri" panose="020F0502020204030204"/>
              </a:rPr>
              <a:t>). </a:t>
            </a:r>
          </a:p>
          <a:p>
            <a:r>
              <a:rPr lang="en-US">
                <a:cs typeface="Calibri" panose="020F0502020204030204"/>
              </a:rPr>
              <a:t>The teaching team is responsible to check if all questions and procedures are within the boundaries of ethical permission we have.</a:t>
            </a:r>
          </a:p>
          <a:p>
            <a:pPr marL="0" indent="0">
              <a:buNone/>
            </a:pPr>
            <a:endParaRPr lang="en-US"/>
          </a:p>
        </p:txBody>
      </p:sp>
    </p:spTree>
    <p:extLst>
      <p:ext uri="{BB962C8B-B14F-4D97-AF65-F5344CB8AC3E}">
        <p14:creationId xmlns:p14="http://schemas.microsoft.com/office/powerpoint/2010/main" val="34684201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CBE1EB-CE4F-924D-BDB9-D84B8517BE94}"/>
              </a:ext>
            </a:extLst>
          </p:cNvPr>
          <p:cNvSpPr>
            <a:spLocks noGrp="1"/>
          </p:cNvSpPr>
          <p:nvPr>
            <p:ph type="title"/>
          </p:nvPr>
        </p:nvSpPr>
        <p:spPr/>
        <p:txBody>
          <a:bodyPr/>
          <a:lstStyle/>
          <a:p>
            <a:r>
              <a:rPr lang="en-US"/>
              <a:t>Research question(s) for you interview</a:t>
            </a:r>
          </a:p>
        </p:txBody>
      </p:sp>
      <p:sp>
        <p:nvSpPr>
          <p:cNvPr id="3" name="Content Placeholder 2">
            <a:extLst>
              <a:ext uri="{FF2B5EF4-FFF2-40B4-BE49-F238E27FC236}">
                <a16:creationId xmlns:a16="http://schemas.microsoft.com/office/drawing/2014/main" id="{0E957489-F23B-BC4A-BFE4-3AA4DD5DCA74}"/>
              </a:ext>
            </a:extLst>
          </p:cNvPr>
          <p:cNvSpPr>
            <a:spLocks noGrp="1"/>
          </p:cNvSpPr>
          <p:nvPr>
            <p:ph idx="1"/>
          </p:nvPr>
        </p:nvSpPr>
        <p:spPr>
          <a:xfrm>
            <a:off x="838200" y="1825624"/>
            <a:ext cx="10515600" cy="4847891"/>
          </a:xfrm>
        </p:spPr>
        <p:txBody>
          <a:bodyPr vert="horz" lIns="91440" tIns="45720" rIns="91440" bIns="45720" rtlCol="0" anchor="t">
            <a:normAutofit/>
          </a:bodyPr>
          <a:lstStyle/>
          <a:p>
            <a:pPr marL="0" indent="0">
              <a:buNone/>
              <a:defRPr/>
            </a:pPr>
            <a:r>
              <a:rPr lang="en-US">
                <a:solidFill>
                  <a:srgbClr val="0070C0"/>
                </a:solidFill>
              </a:rPr>
              <a:t>The </a:t>
            </a:r>
            <a:r>
              <a:rPr lang="en-US" b="1">
                <a:solidFill>
                  <a:srgbClr val="0070C0"/>
                </a:solidFill>
              </a:rPr>
              <a:t>goal</a:t>
            </a:r>
            <a:r>
              <a:rPr lang="en-US">
                <a:solidFill>
                  <a:srgbClr val="0070C0"/>
                </a:solidFill>
              </a:rPr>
              <a:t> is to get a </a:t>
            </a:r>
            <a:r>
              <a:rPr lang="en-US" b="1">
                <a:solidFill>
                  <a:srgbClr val="0070C0"/>
                </a:solidFill>
              </a:rPr>
              <a:t>first idea </a:t>
            </a:r>
            <a:r>
              <a:rPr lang="en-US">
                <a:solidFill>
                  <a:srgbClr val="0070C0"/>
                </a:solidFill>
              </a:rPr>
              <a:t>of how your user group evaluates/reacts to your problem statement, and your concept. We formulate this goal as a Research Question (RQ), which will be divided in sub-Research Questions.</a:t>
            </a:r>
          </a:p>
          <a:p>
            <a:pPr marL="0" indent="0">
              <a:buFont typeface="Wingdings" pitchFamily="2" charset="2"/>
              <a:buNone/>
              <a:defRPr/>
            </a:pPr>
            <a:endParaRPr lang="en-US" altLang="nl-NL"/>
          </a:p>
        </p:txBody>
      </p:sp>
      <p:pic>
        <p:nvPicPr>
          <p:cNvPr id="4" name="Segnaposto contenuto 4" descr="Immagine che contiene testo, persona, cellulare&#10;&#10;Descrizione generata automaticamente">
            <a:extLst>
              <a:ext uri="{FF2B5EF4-FFF2-40B4-BE49-F238E27FC236}">
                <a16:creationId xmlns:a16="http://schemas.microsoft.com/office/drawing/2014/main" id="{40378D88-CC8F-DE4D-8F99-EFB6E0BC622E}"/>
              </a:ext>
            </a:extLst>
          </p:cNvPr>
          <p:cNvPicPr>
            <a:picLocks noChangeAspect="1"/>
          </p:cNvPicPr>
          <p:nvPr/>
        </p:nvPicPr>
        <p:blipFill rotWithShape="1">
          <a:blip r:embed="rId3"/>
          <a:srcRect r="50000"/>
          <a:stretch/>
        </p:blipFill>
        <p:spPr>
          <a:xfrm>
            <a:off x="2133600" y="3741402"/>
            <a:ext cx="1466057" cy="2932113"/>
          </a:xfrm>
          <a:prstGeom prst="rect">
            <a:avLst/>
          </a:prstGeom>
        </p:spPr>
      </p:pic>
      <p:sp>
        <p:nvSpPr>
          <p:cNvPr id="5" name="CasellaDiTesto 4">
            <a:extLst>
              <a:ext uri="{FF2B5EF4-FFF2-40B4-BE49-F238E27FC236}">
                <a16:creationId xmlns:a16="http://schemas.microsoft.com/office/drawing/2014/main" id="{29B331A7-A771-DA43-A002-D46F5D4B9B44}"/>
              </a:ext>
            </a:extLst>
          </p:cNvPr>
          <p:cNvSpPr txBox="1"/>
          <p:nvPr/>
        </p:nvSpPr>
        <p:spPr>
          <a:xfrm>
            <a:off x="4005262" y="4299705"/>
            <a:ext cx="7348538" cy="461665"/>
          </a:xfrm>
          <a:prstGeom prst="rect">
            <a:avLst/>
          </a:prstGeom>
          <a:noFill/>
        </p:spPr>
        <p:txBody>
          <a:bodyPr wrap="square" rtlCol="0">
            <a:spAutoFit/>
          </a:bodyPr>
          <a:lstStyle/>
          <a:p>
            <a:r>
              <a:rPr lang="it-NL" sz="2400"/>
              <a:t>Is finding the correct trashcan a problem?</a:t>
            </a:r>
          </a:p>
        </p:txBody>
      </p:sp>
      <p:sp>
        <p:nvSpPr>
          <p:cNvPr id="6" name="CasellaDiTesto 5">
            <a:extLst>
              <a:ext uri="{FF2B5EF4-FFF2-40B4-BE49-F238E27FC236}">
                <a16:creationId xmlns:a16="http://schemas.microsoft.com/office/drawing/2014/main" id="{B1E8715F-34C5-C744-9668-FAC7645A1E59}"/>
              </a:ext>
            </a:extLst>
          </p:cNvPr>
          <p:cNvSpPr txBox="1"/>
          <p:nvPr/>
        </p:nvSpPr>
        <p:spPr>
          <a:xfrm>
            <a:off x="4005262" y="5630527"/>
            <a:ext cx="6962775" cy="830997"/>
          </a:xfrm>
          <a:prstGeom prst="rect">
            <a:avLst/>
          </a:prstGeom>
          <a:noFill/>
        </p:spPr>
        <p:txBody>
          <a:bodyPr wrap="square" rtlCol="0">
            <a:spAutoFit/>
          </a:bodyPr>
          <a:lstStyle/>
          <a:p>
            <a:r>
              <a:rPr lang="it-NL" sz="2400"/>
              <a:t>To what extent is finding the correct trashcan a problem for students?</a:t>
            </a:r>
          </a:p>
        </p:txBody>
      </p:sp>
    </p:spTree>
    <p:extLst>
      <p:ext uri="{BB962C8B-B14F-4D97-AF65-F5344CB8AC3E}">
        <p14:creationId xmlns:p14="http://schemas.microsoft.com/office/powerpoint/2010/main" val="9574551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CBE1EB-CE4F-924D-BDB9-D84B8517BE94}"/>
              </a:ext>
            </a:extLst>
          </p:cNvPr>
          <p:cNvSpPr>
            <a:spLocks noGrp="1"/>
          </p:cNvSpPr>
          <p:nvPr>
            <p:ph type="title"/>
          </p:nvPr>
        </p:nvSpPr>
        <p:spPr/>
        <p:txBody>
          <a:bodyPr/>
          <a:lstStyle/>
          <a:p>
            <a:r>
              <a:rPr lang="en-US"/>
              <a:t>Research question(s) for you interview</a:t>
            </a:r>
          </a:p>
        </p:txBody>
      </p:sp>
      <p:sp>
        <p:nvSpPr>
          <p:cNvPr id="3" name="Content Placeholder 2">
            <a:extLst>
              <a:ext uri="{FF2B5EF4-FFF2-40B4-BE49-F238E27FC236}">
                <a16:creationId xmlns:a16="http://schemas.microsoft.com/office/drawing/2014/main" id="{0E957489-F23B-BC4A-BFE4-3AA4DD5DCA74}"/>
              </a:ext>
            </a:extLst>
          </p:cNvPr>
          <p:cNvSpPr>
            <a:spLocks noGrp="1"/>
          </p:cNvSpPr>
          <p:nvPr>
            <p:ph idx="1"/>
          </p:nvPr>
        </p:nvSpPr>
        <p:spPr>
          <a:xfrm>
            <a:off x="838200" y="1825624"/>
            <a:ext cx="10515600" cy="4847891"/>
          </a:xfrm>
        </p:spPr>
        <p:txBody>
          <a:bodyPr vert="horz" lIns="91440" tIns="45720" rIns="91440" bIns="45720" rtlCol="0" anchor="t">
            <a:normAutofit fontScale="92500"/>
          </a:bodyPr>
          <a:lstStyle/>
          <a:p>
            <a:pPr marL="0" indent="0">
              <a:buFont typeface="Wingdings" pitchFamily="2" charset="2"/>
              <a:buNone/>
              <a:defRPr/>
            </a:pPr>
            <a:r>
              <a:rPr lang="en-US" altLang="nl-NL"/>
              <a:t>Sub-RQ’s can also be related to </a:t>
            </a:r>
            <a:r>
              <a:rPr lang="en-US" altLang="nl-NL" b="1"/>
              <a:t>further specifying your problem statement</a:t>
            </a:r>
            <a:r>
              <a:rPr lang="en-US" altLang="nl-NL"/>
              <a:t>. </a:t>
            </a:r>
            <a:r>
              <a:rPr lang="en-US" altLang="nl-NL" err="1"/>
              <a:t>E.g</a:t>
            </a:r>
            <a:r>
              <a:rPr lang="en-US" altLang="nl-NL"/>
              <a:t>:</a:t>
            </a:r>
            <a:endParaRPr lang="en-US" altLang="nl-NL">
              <a:cs typeface="Calibri"/>
            </a:endParaRPr>
          </a:p>
          <a:p>
            <a:pPr>
              <a:defRPr/>
            </a:pPr>
            <a:r>
              <a:rPr lang="en-US" altLang="nl-NL"/>
              <a:t>What aspect of [activity] do [user group] find particularly problematic when using [current solution]?</a:t>
            </a:r>
            <a:endParaRPr lang="en-US" altLang="nl-NL">
              <a:cs typeface="Calibri"/>
            </a:endParaRPr>
          </a:p>
          <a:p>
            <a:pPr marL="0" indent="0">
              <a:buFont typeface="Wingdings" pitchFamily="2" charset="2"/>
              <a:buNone/>
              <a:defRPr/>
            </a:pPr>
            <a:endParaRPr lang="en-US" altLang="nl-NL"/>
          </a:p>
          <a:p>
            <a:pPr marL="0" indent="0">
              <a:buFont typeface="Wingdings" pitchFamily="2" charset="2"/>
              <a:buNone/>
              <a:defRPr/>
            </a:pPr>
            <a:r>
              <a:rPr lang="en-US" altLang="nl-NL"/>
              <a:t>Sub-RQ’s can be related to </a:t>
            </a:r>
            <a:r>
              <a:rPr lang="en-US" altLang="nl-NL" b="1"/>
              <a:t>specific</a:t>
            </a:r>
            <a:r>
              <a:rPr lang="en-US" altLang="nl-NL"/>
              <a:t> design questions you may have. E.g.:</a:t>
            </a:r>
            <a:endParaRPr lang="en-US" altLang="nl-NL">
              <a:cs typeface="Calibri"/>
            </a:endParaRPr>
          </a:p>
          <a:p>
            <a:pPr>
              <a:defRPr/>
            </a:pPr>
            <a:r>
              <a:rPr lang="en-US" altLang="nl-NL"/>
              <a:t>Which of these concepts (as displayed in your concept video) is more likely to motivate [user group] in [activity]? </a:t>
            </a:r>
            <a:endParaRPr lang="en-US" altLang="nl-NL">
              <a:cs typeface="Calibri"/>
            </a:endParaRPr>
          </a:p>
          <a:p>
            <a:pPr marL="0" indent="0">
              <a:buFont typeface="Wingdings" pitchFamily="2" charset="2"/>
              <a:buNone/>
              <a:defRPr/>
            </a:pPr>
            <a:endParaRPr lang="en-US" altLang="nl-NL"/>
          </a:p>
          <a:p>
            <a:pPr>
              <a:defRPr/>
            </a:pPr>
            <a:r>
              <a:rPr lang="en-US" altLang="nl-NL" i="1"/>
              <a:t>A</a:t>
            </a:r>
            <a:r>
              <a:rPr lang="en-US" altLang="nl-NL"/>
              <a:t>sk questions to </a:t>
            </a:r>
            <a:r>
              <a:rPr lang="en-US" altLang="nl-NL">
                <a:solidFill>
                  <a:srgbClr val="FF0000"/>
                </a:solidFill>
              </a:rPr>
              <a:t>answer</a:t>
            </a:r>
            <a:r>
              <a:rPr lang="en-US" altLang="nl-NL"/>
              <a:t> both type of RQs!! And do not ask the RQs directly to your participants!!</a:t>
            </a:r>
            <a:endParaRPr lang="en-US" altLang="nl-NL">
              <a:cs typeface="Calibri"/>
            </a:endParaRPr>
          </a:p>
        </p:txBody>
      </p:sp>
    </p:spTree>
    <p:extLst>
      <p:ext uri="{BB962C8B-B14F-4D97-AF65-F5344CB8AC3E}">
        <p14:creationId xmlns:p14="http://schemas.microsoft.com/office/powerpoint/2010/main" val="11673503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F3D14-CAE0-C040-808D-7AAD2FBA9EB4}"/>
              </a:ext>
            </a:extLst>
          </p:cNvPr>
          <p:cNvSpPr>
            <a:spLocks noGrp="1"/>
          </p:cNvSpPr>
          <p:nvPr>
            <p:ph type="title"/>
          </p:nvPr>
        </p:nvSpPr>
        <p:spPr/>
        <p:txBody>
          <a:bodyPr/>
          <a:lstStyle/>
          <a:p>
            <a:r>
              <a:rPr lang="en-US"/>
              <a:t>Research question(s) – reminder?</a:t>
            </a:r>
          </a:p>
        </p:txBody>
      </p:sp>
      <p:sp>
        <p:nvSpPr>
          <p:cNvPr id="3" name="Content Placeholder 2">
            <a:extLst>
              <a:ext uri="{FF2B5EF4-FFF2-40B4-BE49-F238E27FC236}">
                <a16:creationId xmlns:a16="http://schemas.microsoft.com/office/drawing/2014/main" id="{E3DF8879-7BC7-DC4C-B710-074A1FE98F60}"/>
              </a:ext>
            </a:extLst>
          </p:cNvPr>
          <p:cNvSpPr>
            <a:spLocks noGrp="1"/>
          </p:cNvSpPr>
          <p:nvPr>
            <p:ph idx="1"/>
          </p:nvPr>
        </p:nvSpPr>
        <p:spPr/>
        <p:txBody>
          <a:bodyPr>
            <a:normAutofit/>
          </a:bodyPr>
          <a:lstStyle/>
          <a:p>
            <a:pPr marL="0" indent="0">
              <a:buNone/>
            </a:pPr>
            <a:r>
              <a:rPr lang="en-US" sz="2600"/>
              <a:t>There are three general types of questions that we always find in research and design of UX. </a:t>
            </a:r>
          </a:p>
          <a:p>
            <a:r>
              <a:rPr lang="en-US" sz="2600"/>
              <a:t>1: A </a:t>
            </a:r>
            <a:r>
              <a:rPr lang="en-US" sz="2600" i="1"/>
              <a:t>knowledge question</a:t>
            </a:r>
            <a:r>
              <a:rPr lang="en-US" sz="2600"/>
              <a:t> is answered by collecting and analyzing information such as interviews, observations, or literature. </a:t>
            </a:r>
          </a:p>
          <a:p>
            <a:pPr marL="0" indent="0">
              <a:buNone/>
            </a:pPr>
            <a:endParaRPr lang="en-US" sz="2600"/>
          </a:p>
          <a:p>
            <a:r>
              <a:rPr lang="en-US" sz="2600"/>
              <a:t>Q: What are typical activities and experiences in a museum setting? </a:t>
            </a:r>
          </a:p>
          <a:p>
            <a:r>
              <a:rPr lang="en-US" sz="2600"/>
              <a:t>A: The following activities and experiences: … </a:t>
            </a:r>
          </a:p>
        </p:txBody>
      </p:sp>
    </p:spTree>
    <p:extLst>
      <p:ext uri="{BB962C8B-B14F-4D97-AF65-F5344CB8AC3E}">
        <p14:creationId xmlns:p14="http://schemas.microsoft.com/office/powerpoint/2010/main" val="3061969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B58704-57E5-7646-A78D-E226910A7C22}"/>
              </a:ext>
            </a:extLst>
          </p:cNvPr>
          <p:cNvSpPr>
            <a:spLocks noGrp="1"/>
          </p:cNvSpPr>
          <p:nvPr>
            <p:ph type="title"/>
          </p:nvPr>
        </p:nvSpPr>
        <p:spPr/>
        <p:txBody>
          <a:bodyPr/>
          <a:lstStyle/>
          <a:p>
            <a:r>
              <a:rPr lang="en-US"/>
              <a:t>Research question(s) – reminder?</a:t>
            </a:r>
          </a:p>
        </p:txBody>
      </p:sp>
      <p:sp>
        <p:nvSpPr>
          <p:cNvPr id="3" name="Content Placeholder 2">
            <a:extLst>
              <a:ext uri="{FF2B5EF4-FFF2-40B4-BE49-F238E27FC236}">
                <a16:creationId xmlns:a16="http://schemas.microsoft.com/office/drawing/2014/main" id="{6DA77AA2-A23B-BC47-BFC6-89B558AED288}"/>
              </a:ext>
            </a:extLst>
          </p:cNvPr>
          <p:cNvSpPr>
            <a:spLocks noGrp="1"/>
          </p:cNvSpPr>
          <p:nvPr>
            <p:ph idx="1"/>
          </p:nvPr>
        </p:nvSpPr>
        <p:spPr/>
        <p:txBody>
          <a:bodyPr vert="horz" lIns="91440" tIns="45720" rIns="91440" bIns="45720" rtlCol="0" anchor="t">
            <a:normAutofit fontScale="62500" lnSpcReduction="20000"/>
          </a:bodyPr>
          <a:lstStyle/>
          <a:p>
            <a:pPr marL="0" indent="0">
              <a:buNone/>
            </a:pPr>
            <a:r>
              <a:rPr lang="en-US" sz="4200"/>
              <a:t>2: An </a:t>
            </a:r>
            <a:r>
              <a:rPr lang="en-US" sz="4200" i="1"/>
              <a:t>evaluation question</a:t>
            </a:r>
            <a:r>
              <a:rPr lang="en-US" sz="4200"/>
              <a:t> is answered by doing an experiment or study with your product.</a:t>
            </a:r>
          </a:p>
          <a:p>
            <a:endParaRPr lang="en-US" sz="4200"/>
          </a:p>
          <a:p>
            <a:pPr lvl="1"/>
            <a:r>
              <a:rPr lang="en-US" sz="4200"/>
              <a:t>Q: what is the technical performance of my product? </a:t>
            </a:r>
          </a:p>
          <a:p>
            <a:pPr lvl="1"/>
            <a:r>
              <a:rPr lang="en-US" sz="4200"/>
              <a:t>A1: it can run uninterrupted without breaking for X hours consecutively. </a:t>
            </a:r>
            <a:endParaRPr lang="en-US" sz="4200">
              <a:cs typeface="Calibri"/>
            </a:endParaRPr>
          </a:p>
          <a:p>
            <a:pPr lvl="1"/>
            <a:r>
              <a:rPr lang="en-US" sz="4200"/>
              <a:t>A2: It fails in the following conditions: … </a:t>
            </a:r>
            <a:endParaRPr lang="en-US" sz="4200">
              <a:cs typeface="Calibri"/>
            </a:endParaRPr>
          </a:p>
          <a:p>
            <a:pPr marL="457200" lvl="1" indent="0">
              <a:buNone/>
            </a:pPr>
            <a:endParaRPr lang="en-US" sz="4600"/>
          </a:p>
          <a:p>
            <a:pPr lvl="1"/>
            <a:r>
              <a:rPr lang="en-US" sz="4200"/>
              <a:t>Q: What is the impact of my solution on the daily practice of my users? </a:t>
            </a:r>
            <a:endParaRPr lang="en-US" sz="4200">
              <a:cs typeface="Calibri"/>
            </a:endParaRPr>
          </a:p>
          <a:p>
            <a:pPr lvl="1"/>
            <a:r>
              <a:rPr lang="en-US" sz="4200"/>
              <a:t>A: It changes their experience in the following ways, … </a:t>
            </a:r>
            <a:endParaRPr lang="en-US" sz="4200">
              <a:cs typeface="Calibri"/>
            </a:endParaRPr>
          </a:p>
          <a:p>
            <a:pPr lvl="1"/>
            <a:r>
              <a:rPr lang="en-US" sz="4200"/>
              <a:t>Q: How does our solution change the user’s social experience? </a:t>
            </a:r>
            <a:endParaRPr lang="en-US" sz="4200">
              <a:cs typeface="Calibri"/>
            </a:endParaRPr>
          </a:p>
          <a:p>
            <a:pPr lvl="1"/>
            <a:r>
              <a:rPr lang="en-US" sz="4200"/>
              <a:t>A: …</a:t>
            </a:r>
            <a:endParaRPr lang="en-US" sz="4200">
              <a:cs typeface="Calibri"/>
            </a:endParaRPr>
          </a:p>
          <a:p>
            <a:endParaRPr lang="en-US"/>
          </a:p>
        </p:txBody>
      </p:sp>
    </p:spTree>
    <p:extLst>
      <p:ext uri="{BB962C8B-B14F-4D97-AF65-F5344CB8AC3E}">
        <p14:creationId xmlns:p14="http://schemas.microsoft.com/office/powerpoint/2010/main" val="36707409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EEFF6B-E19B-794C-BFDC-9EDD5694A0FF}"/>
              </a:ext>
            </a:extLst>
          </p:cNvPr>
          <p:cNvSpPr>
            <a:spLocks noGrp="1"/>
          </p:cNvSpPr>
          <p:nvPr>
            <p:ph type="title"/>
          </p:nvPr>
        </p:nvSpPr>
        <p:spPr/>
        <p:txBody>
          <a:bodyPr/>
          <a:lstStyle/>
          <a:p>
            <a:r>
              <a:rPr lang="en-US"/>
              <a:t>Research question(s) – reminder?</a:t>
            </a:r>
          </a:p>
        </p:txBody>
      </p:sp>
      <p:sp>
        <p:nvSpPr>
          <p:cNvPr id="3" name="Content Placeholder 2">
            <a:extLst>
              <a:ext uri="{FF2B5EF4-FFF2-40B4-BE49-F238E27FC236}">
                <a16:creationId xmlns:a16="http://schemas.microsoft.com/office/drawing/2014/main" id="{EAC28A40-65AA-9746-9414-D79227EF76CB}"/>
              </a:ext>
            </a:extLst>
          </p:cNvPr>
          <p:cNvSpPr>
            <a:spLocks noGrp="1"/>
          </p:cNvSpPr>
          <p:nvPr>
            <p:ph idx="1"/>
          </p:nvPr>
        </p:nvSpPr>
        <p:spPr/>
        <p:txBody>
          <a:bodyPr>
            <a:normAutofit/>
          </a:bodyPr>
          <a:lstStyle/>
          <a:p>
            <a:pPr marL="0" indent="0">
              <a:buNone/>
            </a:pPr>
            <a:r>
              <a:rPr lang="en-US"/>
              <a:t>3: A </a:t>
            </a:r>
            <a:r>
              <a:rPr lang="en-US" i="1"/>
              <a:t>design question</a:t>
            </a:r>
            <a:r>
              <a:rPr lang="en-US"/>
              <a:t> is answered by making something. </a:t>
            </a:r>
          </a:p>
          <a:p>
            <a:pPr lvl="1"/>
            <a:r>
              <a:rPr lang="en-US"/>
              <a:t>Q: What is a good algorithm for solving X? </a:t>
            </a:r>
          </a:p>
          <a:p>
            <a:pPr lvl="1"/>
            <a:r>
              <a:rPr lang="en-US"/>
              <a:t>A: this one, because time efficiency is important … </a:t>
            </a:r>
          </a:p>
          <a:p>
            <a:pPr marL="457200" lvl="1" indent="0">
              <a:buNone/>
            </a:pPr>
            <a:endParaRPr lang="en-US"/>
          </a:p>
          <a:p>
            <a:pPr lvl="1"/>
            <a:r>
              <a:rPr lang="en-US"/>
              <a:t>Q: What is a good product for persuading people to practice their physiotherapy exercises? </a:t>
            </a:r>
          </a:p>
          <a:p>
            <a:pPr lvl="1"/>
            <a:r>
              <a:rPr lang="en-US"/>
              <a:t>A1: the one I just made, because… </a:t>
            </a:r>
          </a:p>
          <a:p>
            <a:pPr lvl="1"/>
            <a:r>
              <a:rPr lang="en-US"/>
              <a:t>A2: NOT the one I just made, because… </a:t>
            </a:r>
          </a:p>
          <a:p>
            <a:endParaRPr lang="en-US"/>
          </a:p>
        </p:txBody>
      </p:sp>
    </p:spTree>
    <p:extLst>
      <p:ext uri="{BB962C8B-B14F-4D97-AF65-F5344CB8AC3E}">
        <p14:creationId xmlns:p14="http://schemas.microsoft.com/office/powerpoint/2010/main" val="23227222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2B55DD-598A-2B41-966B-15957F55F761}"/>
              </a:ext>
            </a:extLst>
          </p:cNvPr>
          <p:cNvSpPr>
            <a:spLocks noGrp="1"/>
          </p:cNvSpPr>
          <p:nvPr>
            <p:ph type="title"/>
          </p:nvPr>
        </p:nvSpPr>
        <p:spPr/>
        <p:txBody>
          <a:bodyPr/>
          <a:lstStyle/>
          <a:p>
            <a:r>
              <a:rPr lang="en-US" b="1"/>
              <a:t>Research</a:t>
            </a:r>
            <a:r>
              <a:rPr lang="en-US"/>
              <a:t> questions </a:t>
            </a:r>
            <a:br>
              <a:rPr lang="en-US"/>
            </a:br>
            <a:r>
              <a:rPr lang="en-US"/>
              <a:t>example</a:t>
            </a:r>
          </a:p>
        </p:txBody>
      </p:sp>
      <p:sp>
        <p:nvSpPr>
          <p:cNvPr id="3" name="Content Placeholder 2">
            <a:extLst>
              <a:ext uri="{FF2B5EF4-FFF2-40B4-BE49-F238E27FC236}">
                <a16:creationId xmlns:a16="http://schemas.microsoft.com/office/drawing/2014/main" id="{AA8B9E50-605B-3642-B36A-0D92F235014F}"/>
              </a:ext>
            </a:extLst>
          </p:cNvPr>
          <p:cNvSpPr>
            <a:spLocks noGrp="1"/>
          </p:cNvSpPr>
          <p:nvPr>
            <p:ph idx="1"/>
          </p:nvPr>
        </p:nvSpPr>
        <p:spPr>
          <a:xfrm>
            <a:off x="838200" y="1825625"/>
            <a:ext cx="8465100" cy="4949608"/>
          </a:xfrm>
        </p:spPr>
        <p:txBody>
          <a:bodyPr vert="horz" lIns="91440" tIns="45720" rIns="91440" bIns="45720" rtlCol="0" anchor="t">
            <a:normAutofit fontScale="70000" lnSpcReduction="20000"/>
          </a:bodyPr>
          <a:lstStyle/>
          <a:p>
            <a:pPr marL="0" indent="0">
              <a:buNone/>
            </a:pPr>
            <a:r>
              <a:rPr lang="en-GB"/>
              <a:t>Overall Research Question:</a:t>
            </a:r>
          </a:p>
          <a:p>
            <a:r>
              <a:rPr lang="en-GB"/>
              <a:t>How can we use gamification and metaphors to increase the performance and adherence of home-monitored spirometry for children with asthma? </a:t>
            </a:r>
            <a:r>
              <a:rPr lang="en-GB">
                <a:sym typeface="Wingdings" panose="05000000000000000000" pitchFamily="2" charset="2"/>
              </a:rPr>
              <a:t></a:t>
            </a:r>
            <a:r>
              <a:rPr lang="en-GB" i="1">
                <a:sym typeface="Wingdings" panose="05000000000000000000" pitchFamily="2" charset="2"/>
              </a:rPr>
              <a:t> design question</a:t>
            </a:r>
          </a:p>
          <a:p>
            <a:pPr marL="0" indent="0">
              <a:buNone/>
            </a:pPr>
            <a:endParaRPr lang="en-GB"/>
          </a:p>
          <a:p>
            <a:pPr marL="0" indent="0">
              <a:buNone/>
            </a:pPr>
            <a:r>
              <a:rPr lang="en-GB"/>
              <a:t>Sub-Research Questions:</a:t>
            </a:r>
          </a:p>
          <a:p>
            <a:r>
              <a:rPr lang="en-GB"/>
              <a:t>What kind of performance errors are made?  </a:t>
            </a:r>
            <a:r>
              <a:rPr lang="en-GB">
                <a:sym typeface="Wingdings" panose="05000000000000000000" pitchFamily="2" charset="2"/>
              </a:rPr>
              <a:t> </a:t>
            </a:r>
            <a:r>
              <a:rPr lang="en-GB" i="1"/>
              <a:t>knowledge question (literature + interviews</a:t>
            </a:r>
            <a:r>
              <a:rPr lang="en-GB"/>
              <a:t>)</a:t>
            </a:r>
          </a:p>
          <a:p>
            <a:r>
              <a:rPr lang="en-GB"/>
              <a:t>How can we recognize these errors? </a:t>
            </a:r>
            <a:r>
              <a:rPr lang="en-GB">
                <a:sym typeface="Wingdings" panose="05000000000000000000" pitchFamily="2" charset="2"/>
              </a:rPr>
              <a:t> </a:t>
            </a:r>
            <a:r>
              <a:rPr lang="en-GB" i="1">
                <a:sym typeface="Wingdings" panose="05000000000000000000" pitchFamily="2" charset="2"/>
              </a:rPr>
              <a:t>design question </a:t>
            </a:r>
            <a:r>
              <a:rPr lang="en-GB">
                <a:sym typeface="Wingdings" panose="05000000000000000000" pitchFamily="2" charset="2"/>
              </a:rPr>
              <a:t>(but engineering oriented)</a:t>
            </a:r>
          </a:p>
          <a:p>
            <a:r>
              <a:rPr lang="en-GB"/>
              <a:t>What kind of metaphors are fitting for children to motivate executing spirometry? </a:t>
            </a:r>
          </a:p>
          <a:p>
            <a:r>
              <a:rPr lang="en-GB"/>
              <a:t>What do children come up with?</a:t>
            </a:r>
          </a:p>
          <a:p>
            <a:r>
              <a:rPr lang="en-GB"/>
              <a:t>What do doctors think of this?</a:t>
            </a:r>
          </a:p>
          <a:p>
            <a:r>
              <a:rPr lang="en-GB"/>
              <a:t>To what extent do these metaphors perform compared to normal supervised spirometry? </a:t>
            </a:r>
            <a:r>
              <a:rPr lang="en-GB">
                <a:sym typeface="Wingdings" panose="05000000000000000000" pitchFamily="2" charset="2"/>
              </a:rPr>
              <a:t> </a:t>
            </a:r>
            <a:r>
              <a:rPr lang="en-GB" i="1">
                <a:sym typeface="Wingdings" panose="05000000000000000000" pitchFamily="2" charset="2"/>
              </a:rPr>
              <a:t>evaluation question</a:t>
            </a:r>
          </a:p>
          <a:p>
            <a:endParaRPr lang="en-US">
              <a:cs typeface="Calibri"/>
            </a:endParaRPr>
          </a:p>
        </p:txBody>
      </p:sp>
      <p:pic>
        <p:nvPicPr>
          <p:cNvPr id="1026" name="Picture 2">
            <a:extLst>
              <a:ext uri="{FF2B5EF4-FFF2-40B4-BE49-F238E27FC236}">
                <a16:creationId xmlns:a16="http://schemas.microsoft.com/office/drawing/2014/main" id="{A9672CA0-1002-6841-A2F5-6C73EB0F5D5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60387" y="3074985"/>
            <a:ext cx="3231551" cy="2339977"/>
          </a:xfrm>
          <a:prstGeom prst="rect">
            <a:avLst/>
          </a:prstGeom>
          <a:noFill/>
          <a:extLst>
            <a:ext uri="{909E8E84-426E-40DD-AFC4-6F175D3DCCD1}">
              <a14:hiddenFill xmlns:a14="http://schemas.microsoft.com/office/drawing/2010/main">
                <a:solidFill>
                  <a:srgbClr val="FFFFFF"/>
                </a:solidFill>
              </a14:hiddenFill>
            </a:ext>
          </a:extLst>
        </p:spPr>
      </p:pic>
      <p:sp>
        <p:nvSpPr>
          <p:cNvPr id="4" name="CasellaDiTesto 3">
            <a:extLst>
              <a:ext uri="{FF2B5EF4-FFF2-40B4-BE49-F238E27FC236}">
                <a16:creationId xmlns:a16="http://schemas.microsoft.com/office/drawing/2014/main" id="{A9E50BE3-4CFF-B44F-8AA2-A95D4C6DFAE8}"/>
              </a:ext>
            </a:extLst>
          </p:cNvPr>
          <p:cNvSpPr txBox="1"/>
          <p:nvPr/>
        </p:nvSpPr>
        <p:spPr>
          <a:xfrm>
            <a:off x="8730331" y="5426788"/>
            <a:ext cx="3491661" cy="246221"/>
          </a:xfrm>
          <a:prstGeom prst="rect">
            <a:avLst/>
          </a:prstGeom>
          <a:noFill/>
        </p:spPr>
        <p:txBody>
          <a:bodyPr wrap="none" rtlCol="0">
            <a:spAutoFit/>
          </a:bodyPr>
          <a:lstStyle/>
          <a:p>
            <a:r>
              <a:rPr lang="it-IT" sz="1000" err="1"/>
              <a:t>https</a:t>
            </a:r>
            <a:r>
              <a:rPr lang="it-IT" sz="1000"/>
              <a:t>://</a:t>
            </a:r>
            <a:r>
              <a:rPr lang="it-IT" sz="1000" err="1"/>
              <a:t>commons.wikimedia.org</a:t>
            </a:r>
            <a:r>
              <a:rPr lang="it-IT" sz="1000"/>
              <a:t>/</a:t>
            </a:r>
            <a:r>
              <a:rPr lang="it-IT" sz="1000" err="1"/>
              <a:t>wiki</a:t>
            </a:r>
            <a:r>
              <a:rPr lang="it-IT" sz="1000"/>
              <a:t>/</a:t>
            </a:r>
            <a:r>
              <a:rPr lang="it-IT" sz="1000" err="1"/>
              <a:t>File:DoingSpirometry.JPG</a:t>
            </a:r>
            <a:endParaRPr lang="it-NL" sz="1000"/>
          </a:p>
        </p:txBody>
      </p:sp>
    </p:spTree>
    <p:extLst>
      <p:ext uri="{BB962C8B-B14F-4D97-AF65-F5344CB8AC3E}">
        <p14:creationId xmlns:p14="http://schemas.microsoft.com/office/powerpoint/2010/main" val="399211678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585577A9700044AA79DE07706BB10E8" ma:contentTypeVersion="4" ma:contentTypeDescription="Een nieuw document maken." ma:contentTypeScope="" ma:versionID="b53b50f3d1474bbaf4513f9e5477def0">
  <xsd:schema xmlns:xsd="http://www.w3.org/2001/XMLSchema" xmlns:xs="http://www.w3.org/2001/XMLSchema" xmlns:p="http://schemas.microsoft.com/office/2006/metadata/properties" xmlns:ns2="40434f53-9604-49b3-a709-888a74a42522" targetNamespace="http://schemas.microsoft.com/office/2006/metadata/properties" ma:root="true" ma:fieldsID="9f6309ebdc0eb0fa7e97ae2015b272af" ns2:_="">
    <xsd:import namespace="40434f53-9604-49b3-a709-888a74a4252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434f53-9604-49b3-a709-888a74a4252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EE06569-06A5-4606-A092-5A9C095B005A}"/>
</file>

<file path=customXml/itemProps2.xml><?xml version="1.0" encoding="utf-8"?>
<ds:datastoreItem xmlns:ds="http://schemas.openxmlformats.org/officeDocument/2006/customXml" ds:itemID="{B40D8664-4748-4B75-B09A-792FF09AF42D}">
  <ds:schemaRefs>
    <ds:schemaRef ds:uri="40434f53-9604-49b3-a709-888a74a42522"/>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03EE6C00-6518-4201-873B-D3D86241310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12</Slides>
  <Notes>4</Notes>
  <HiddenSlides>0</HiddenSlide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HCI Design &amp; Evaluation tutorial</vt:lpstr>
      <vt:lpstr>Overview</vt:lpstr>
      <vt:lpstr>Overview</vt:lpstr>
      <vt:lpstr>Research question(s) for you interview</vt:lpstr>
      <vt:lpstr>Research question(s) for you interview</vt:lpstr>
      <vt:lpstr>Research question(s) – reminder?</vt:lpstr>
      <vt:lpstr>Research question(s) – reminder?</vt:lpstr>
      <vt:lpstr>Research question(s) – reminder?</vt:lpstr>
      <vt:lpstr>Research questions  example</vt:lpstr>
      <vt:lpstr>Interview questions  example</vt:lpstr>
      <vt:lpstr>What to deliver (Deadline 03-12-2021)</vt:lpstr>
      <vt:lpstr>Overview</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HCI Design tutorial</dc:title>
  <dc:creator>Randy Klaassen</dc:creator>
  <cp:revision>1</cp:revision>
  <dcterms:created xsi:type="dcterms:W3CDTF">2019-11-17T13:46:00Z</dcterms:created>
  <dcterms:modified xsi:type="dcterms:W3CDTF">2021-11-25T12:02:28Z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0x0101000585577A9700044AA79DE07706BB10E8</vt:lpwstr>
  </property>
</Properties>
</file>