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  <p:sldMasterId id="2147483648" r:id="rId5"/>
  </p:sldMasterIdLst>
  <p:sldIdLst>
    <p:sldId id="256" r:id="rId6"/>
    <p:sldId id="288" r:id="rId7"/>
    <p:sldId id="291" r:id="rId8"/>
    <p:sldId id="257" r:id="rId9"/>
    <p:sldId id="277" r:id="rId10"/>
    <p:sldId id="284" r:id="rId11"/>
    <p:sldId id="283" r:id="rId12"/>
    <p:sldId id="285" r:id="rId13"/>
    <p:sldId id="290" r:id="rId14"/>
    <p:sldId id="286" r:id="rId15"/>
    <p:sldId id="278" r:id="rId16"/>
    <p:sldId id="28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2FB50B-BEAE-4DAC-978D-0BAD1A72AB30}" v="6" dt="2022-01-09T10:44:08.027"/>
    <p1510:client id="{3593A982-6F24-4AC5-A5F9-9EDBFF56C3D8}" v="61" dt="2022-01-09T16:15:47.533"/>
    <p1510:client id="{71F04681-28BF-B54D-BDF1-2C09CA189B3A}" v="247" dt="2021-12-16T10:26:58.932"/>
    <p1510:client id="{79EDBD8C-549E-4329-A6DE-E14B5C76DDFE}" v="19" dt="2021-12-16T10:06:05.402"/>
    <p1510:client id="{99139928-827C-48EC-BB94-E92225E5D7A5}" v="4" dt="2021-12-16T10:26:10.214"/>
    <p1510:client id="{9F5CCB36-2E55-AB62-471E-48F5923CB5B2}" v="46" dt="2021-12-23T10:50:27.671"/>
    <p1510:client id="{CB8D23DF-B9AA-4CA3-6254-0C324D4A6F21}" v="13" dt="2021-12-21T14:27:44.073"/>
    <p1510:client id="{DAB8BB7D-CE36-AA3B-C135-D2B79F2A9560}" v="12" dt="2021-12-21T14:25:35.3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tti, Lorenzo (UT-EEMCS)" userId="e66a04e2-a20b-4f2f-9d63-a59341e6daa0" providerId="ADAL" clId="{71F04681-28BF-B54D-BDF1-2C09CA189B3A}"/>
    <pc:docChg chg="undo custSel modSld">
      <pc:chgData name="Gatti, Lorenzo (UT-EEMCS)" userId="e66a04e2-a20b-4f2f-9d63-a59341e6daa0" providerId="ADAL" clId="{71F04681-28BF-B54D-BDF1-2C09CA189B3A}" dt="2021-12-16T10:26:58.933" v="246" actId="20577"/>
      <pc:docMkLst>
        <pc:docMk/>
      </pc:docMkLst>
      <pc:sldChg chg="modSp mod">
        <pc:chgData name="Gatti, Lorenzo (UT-EEMCS)" userId="e66a04e2-a20b-4f2f-9d63-a59341e6daa0" providerId="ADAL" clId="{71F04681-28BF-B54D-BDF1-2C09CA189B3A}" dt="2021-12-16T10:23:43.143" v="159" actId="20577"/>
        <pc:sldMkLst>
          <pc:docMk/>
          <pc:sldMk cId="3705044296" sldId="284"/>
        </pc:sldMkLst>
        <pc:spChg chg="mod">
          <ac:chgData name="Gatti, Lorenzo (UT-EEMCS)" userId="e66a04e2-a20b-4f2f-9d63-a59341e6daa0" providerId="ADAL" clId="{71F04681-28BF-B54D-BDF1-2C09CA189B3A}" dt="2021-12-16T10:23:43.143" v="159" actId="20577"/>
          <ac:spMkLst>
            <pc:docMk/>
            <pc:sldMk cId="3705044296" sldId="284"/>
            <ac:spMk id="3" creationId="{F9DEC80A-8127-0F4F-AEB3-E6E80F51E9D6}"/>
          </ac:spMkLst>
        </pc:spChg>
      </pc:sldChg>
      <pc:sldChg chg="modSp mod">
        <pc:chgData name="Gatti, Lorenzo (UT-EEMCS)" userId="e66a04e2-a20b-4f2f-9d63-a59341e6daa0" providerId="ADAL" clId="{71F04681-28BF-B54D-BDF1-2C09CA189B3A}" dt="2021-12-16T10:24:05.070" v="165" actId="33524"/>
        <pc:sldMkLst>
          <pc:docMk/>
          <pc:sldMk cId="901775371" sldId="285"/>
        </pc:sldMkLst>
        <pc:spChg chg="mod">
          <ac:chgData name="Gatti, Lorenzo (UT-EEMCS)" userId="e66a04e2-a20b-4f2f-9d63-a59341e6daa0" providerId="ADAL" clId="{71F04681-28BF-B54D-BDF1-2C09CA189B3A}" dt="2021-12-16T10:24:05.070" v="165" actId="33524"/>
          <ac:spMkLst>
            <pc:docMk/>
            <pc:sldMk cId="901775371" sldId="285"/>
            <ac:spMk id="3" creationId="{671B3D48-E98C-9B4F-9B82-4963A0C68AA4}"/>
          </ac:spMkLst>
        </pc:spChg>
      </pc:sldChg>
      <pc:sldChg chg="modSp mod">
        <pc:chgData name="Gatti, Lorenzo (UT-EEMCS)" userId="e66a04e2-a20b-4f2f-9d63-a59341e6daa0" providerId="ADAL" clId="{71F04681-28BF-B54D-BDF1-2C09CA189B3A}" dt="2021-12-16T10:26:58.933" v="246" actId="20577"/>
        <pc:sldMkLst>
          <pc:docMk/>
          <pc:sldMk cId="117075591" sldId="287"/>
        </pc:sldMkLst>
        <pc:spChg chg="mod">
          <ac:chgData name="Gatti, Lorenzo (UT-EEMCS)" userId="e66a04e2-a20b-4f2f-9d63-a59341e6daa0" providerId="ADAL" clId="{71F04681-28BF-B54D-BDF1-2C09CA189B3A}" dt="2021-12-16T10:26:58.933" v="246" actId="20577"/>
          <ac:spMkLst>
            <pc:docMk/>
            <pc:sldMk cId="117075591" sldId="287"/>
            <ac:spMk id="3" creationId="{F5D7C8AE-BD31-B443-A30E-B4011AB4C46A}"/>
          </ac:spMkLst>
        </pc:spChg>
      </pc:sldChg>
      <pc:sldChg chg="addSp delSp modSp mod">
        <pc:chgData name="Gatti, Lorenzo (UT-EEMCS)" userId="e66a04e2-a20b-4f2f-9d63-a59341e6daa0" providerId="ADAL" clId="{71F04681-28BF-B54D-BDF1-2C09CA189B3A}" dt="2021-12-16T10:25:36.406" v="215" actId="207"/>
        <pc:sldMkLst>
          <pc:docMk/>
          <pc:sldMk cId="596108221" sldId="290"/>
        </pc:sldMkLst>
        <pc:spChg chg="add mod">
          <ac:chgData name="Gatti, Lorenzo (UT-EEMCS)" userId="e66a04e2-a20b-4f2f-9d63-a59341e6daa0" providerId="ADAL" clId="{71F04681-28BF-B54D-BDF1-2C09CA189B3A}" dt="2021-12-16T10:25:36.406" v="215" actId="207"/>
          <ac:spMkLst>
            <pc:docMk/>
            <pc:sldMk cId="596108221" sldId="290"/>
            <ac:spMk id="4" creationId="{0EE9615C-F361-0043-BE18-E62B5105BD9B}"/>
          </ac:spMkLst>
        </pc:spChg>
        <pc:spChg chg="add del mod">
          <ac:chgData name="Gatti, Lorenzo (UT-EEMCS)" userId="e66a04e2-a20b-4f2f-9d63-a59341e6daa0" providerId="ADAL" clId="{71F04681-28BF-B54D-BDF1-2C09CA189B3A}" dt="2021-12-16T10:25:01.527" v="193" actId="767"/>
          <ac:spMkLst>
            <pc:docMk/>
            <pc:sldMk cId="596108221" sldId="290"/>
            <ac:spMk id="5" creationId="{769A4D08-CA45-D847-9786-949081E24AE7}"/>
          </ac:spMkLst>
        </pc:spChg>
      </pc:sldChg>
    </pc:docChg>
  </pc:docChgLst>
  <pc:docChgLst>
    <pc:chgData name="Klaassen, Randy (UT-EEMCS)" userId="S::r.klaassen@utwente.nl::91feb03c-f473-4344-b452-5bac19281674" providerId="AD" clId="Web-{99139928-827C-48EC-BB94-E92225E5D7A5}"/>
    <pc:docChg chg="modSld">
      <pc:chgData name="Klaassen, Randy (UT-EEMCS)" userId="S::r.klaassen@utwente.nl::91feb03c-f473-4344-b452-5bac19281674" providerId="AD" clId="Web-{99139928-827C-48EC-BB94-E92225E5D7A5}" dt="2021-12-16T10:26:10.214" v="3" actId="20577"/>
      <pc:docMkLst>
        <pc:docMk/>
      </pc:docMkLst>
      <pc:sldChg chg="modSp">
        <pc:chgData name="Klaassen, Randy (UT-EEMCS)" userId="S::r.klaassen@utwente.nl::91feb03c-f473-4344-b452-5bac19281674" providerId="AD" clId="Web-{99139928-827C-48EC-BB94-E92225E5D7A5}" dt="2021-12-16T10:26:10.214" v="3" actId="20577"/>
        <pc:sldMkLst>
          <pc:docMk/>
          <pc:sldMk cId="1043268190" sldId="278"/>
        </pc:sldMkLst>
        <pc:spChg chg="mod">
          <ac:chgData name="Klaassen, Randy (UT-EEMCS)" userId="S::r.klaassen@utwente.nl::91feb03c-f473-4344-b452-5bac19281674" providerId="AD" clId="Web-{99139928-827C-48EC-BB94-E92225E5D7A5}" dt="2021-12-16T10:26:10.214" v="3" actId="20577"/>
          <ac:spMkLst>
            <pc:docMk/>
            <pc:sldMk cId="1043268190" sldId="278"/>
            <ac:spMk id="3" creationId="{BB8B6E64-CBC2-DE47-A4D1-EEB2BF40BBA2}"/>
          </ac:spMkLst>
        </pc:spChg>
      </pc:sldChg>
    </pc:docChg>
  </pc:docChgLst>
  <pc:docChgLst>
    <pc:chgData name="Klaassen, R. (EEMCS)" userId="S::r.klaassen@utwente.nl::91feb03c-f473-4344-b452-5bac19281674" providerId="AD" clId="Web-{C58015E9-B68B-4BF3-96E0-FB2E5851A793}"/>
    <pc:docChg chg="modSld">
      <pc:chgData name="Klaassen, R. (EEMCS)" userId="S::r.klaassen@utwente.nl::91feb03c-f473-4344-b452-5bac19281674" providerId="AD" clId="Web-{C58015E9-B68B-4BF3-96E0-FB2E5851A793}" dt="2021-01-04T07:50:54.369" v="17" actId="20577"/>
      <pc:docMkLst>
        <pc:docMk/>
      </pc:docMkLst>
      <pc:sldChg chg="modSp">
        <pc:chgData name="Klaassen, R. (EEMCS)" userId="S::r.klaassen@utwente.nl::91feb03c-f473-4344-b452-5bac19281674" providerId="AD" clId="Web-{C58015E9-B68B-4BF3-96E0-FB2E5851A793}" dt="2021-01-04T07:50:54.369" v="16" actId="20577"/>
        <pc:sldMkLst>
          <pc:docMk/>
          <pc:sldMk cId="2688638960" sldId="257"/>
        </pc:sldMkLst>
        <pc:spChg chg="mod">
          <ac:chgData name="Klaassen, R. (EEMCS)" userId="S::r.klaassen@utwente.nl::91feb03c-f473-4344-b452-5bac19281674" providerId="AD" clId="Web-{C58015E9-B68B-4BF3-96E0-FB2E5851A793}" dt="2021-01-04T07:50:54.369" v="16" actId="20577"/>
          <ac:spMkLst>
            <pc:docMk/>
            <pc:sldMk cId="2688638960" sldId="257"/>
            <ac:spMk id="3" creationId="{555EB9E9-96E3-CE4C-970A-C9A3E572702C}"/>
          </ac:spMkLst>
        </pc:spChg>
      </pc:sldChg>
    </pc:docChg>
  </pc:docChgLst>
  <pc:docChgLst>
    <pc:chgData name="Klaassen, Randy (UT-EEMCS)" userId="S::r.klaassen@utwente.nl::91feb03c-f473-4344-b452-5bac19281674" providerId="AD" clId="Web-{CB8D23DF-B9AA-4CA3-6254-0C324D4A6F21}"/>
    <pc:docChg chg="modSld">
      <pc:chgData name="Klaassen, Randy (UT-EEMCS)" userId="S::r.klaassen@utwente.nl::91feb03c-f473-4344-b452-5bac19281674" providerId="AD" clId="Web-{CB8D23DF-B9AA-4CA3-6254-0C324D4A6F21}" dt="2021-12-21T14:27:44.073" v="14" actId="20577"/>
      <pc:docMkLst>
        <pc:docMk/>
      </pc:docMkLst>
      <pc:sldChg chg="modSp">
        <pc:chgData name="Klaassen, Randy (UT-EEMCS)" userId="S::r.klaassen@utwente.nl::91feb03c-f473-4344-b452-5bac19281674" providerId="AD" clId="Web-{CB8D23DF-B9AA-4CA3-6254-0C324D4A6F21}" dt="2021-12-21T14:27:44.073" v="14" actId="20577"/>
        <pc:sldMkLst>
          <pc:docMk/>
          <pc:sldMk cId="74985986" sldId="277"/>
        </pc:sldMkLst>
        <pc:spChg chg="mod">
          <ac:chgData name="Klaassen, Randy (UT-EEMCS)" userId="S::r.klaassen@utwente.nl::91feb03c-f473-4344-b452-5bac19281674" providerId="AD" clId="Web-{CB8D23DF-B9AA-4CA3-6254-0C324D4A6F21}" dt="2021-12-21T14:27:44.073" v="14" actId="20577"/>
          <ac:spMkLst>
            <pc:docMk/>
            <pc:sldMk cId="74985986" sldId="277"/>
            <ac:spMk id="3" creationId="{F9DEC80A-8127-0F4F-AEB3-E6E80F51E9D6}"/>
          </ac:spMkLst>
        </pc:spChg>
      </pc:sldChg>
    </pc:docChg>
  </pc:docChgLst>
  <pc:docChgLst>
    <pc:chgData name="Klaassen, Randy (UT-EEMCS)" userId="S::r.klaassen@utwente.nl::91feb03c-f473-4344-b452-5bac19281674" providerId="AD" clId="Web-{79EDBD8C-549E-4329-A6DE-E14B5C76DDFE}"/>
    <pc:docChg chg="modSld">
      <pc:chgData name="Klaassen, Randy (UT-EEMCS)" userId="S::r.klaassen@utwente.nl::91feb03c-f473-4344-b452-5bac19281674" providerId="AD" clId="Web-{79EDBD8C-549E-4329-A6DE-E14B5C76DDFE}" dt="2021-12-16T10:06:05.402" v="14" actId="20577"/>
      <pc:docMkLst>
        <pc:docMk/>
      </pc:docMkLst>
      <pc:sldChg chg="modSp">
        <pc:chgData name="Klaassen, Randy (UT-EEMCS)" userId="S::r.klaassen@utwente.nl::91feb03c-f473-4344-b452-5bac19281674" providerId="AD" clId="Web-{79EDBD8C-549E-4329-A6DE-E14B5C76DDFE}" dt="2021-12-16T10:06:05.402" v="14" actId="20577"/>
        <pc:sldMkLst>
          <pc:docMk/>
          <pc:sldMk cId="2688638960" sldId="257"/>
        </pc:sldMkLst>
        <pc:spChg chg="mod">
          <ac:chgData name="Klaassen, Randy (UT-EEMCS)" userId="S::r.klaassen@utwente.nl::91feb03c-f473-4344-b452-5bac19281674" providerId="AD" clId="Web-{79EDBD8C-549E-4329-A6DE-E14B5C76DDFE}" dt="2021-12-16T10:06:05.402" v="14" actId="20577"/>
          <ac:spMkLst>
            <pc:docMk/>
            <pc:sldMk cId="2688638960" sldId="257"/>
            <ac:spMk id="3" creationId="{555EB9E9-96E3-CE4C-970A-C9A3E572702C}"/>
          </ac:spMkLst>
        </pc:spChg>
      </pc:sldChg>
      <pc:sldChg chg="addSp modSp">
        <pc:chgData name="Klaassen, Randy (UT-EEMCS)" userId="S::r.klaassen@utwente.nl::91feb03c-f473-4344-b452-5bac19281674" providerId="AD" clId="Web-{79EDBD8C-549E-4329-A6DE-E14B5C76DDFE}" dt="2021-12-16T10:05:51.762" v="6" actId="688"/>
        <pc:sldMkLst>
          <pc:docMk/>
          <pc:sldMk cId="3700804198" sldId="289"/>
        </pc:sldMkLst>
        <pc:spChg chg="add mod">
          <ac:chgData name="Klaassen, Randy (UT-EEMCS)" userId="S::r.klaassen@utwente.nl::91feb03c-f473-4344-b452-5bac19281674" providerId="AD" clId="Web-{79EDBD8C-549E-4329-A6DE-E14B5C76DDFE}" dt="2021-12-16T10:05:51.762" v="6" actId="688"/>
          <ac:spMkLst>
            <pc:docMk/>
            <pc:sldMk cId="3700804198" sldId="289"/>
            <ac:spMk id="3" creationId="{8C91ED74-6D99-42A1-A571-7026225283F8}"/>
          </ac:spMkLst>
        </pc:spChg>
      </pc:sldChg>
    </pc:docChg>
  </pc:docChgLst>
  <pc:docChgLst>
    <pc:chgData name="Klaassen, R. (EEMCS)" userId="S::r.klaassen@utwente.nl::91feb03c-f473-4344-b452-5bac19281674" providerId="AD" clId="Web-{7C9D64AA-3045-49D0-A800-E68B607E7869}"/>
    <pc:docChg chg="addSld modSld">
      <pc:chgData name="Klaassen, R. (EEMCS)" userId="S::r.klaassen@utwente.nl::91feb03c-f473-4344-b452-5bac19281674" providerId="AD" clId="Web-{7C9D64AA-3045-49D0-A800-E68B607E7869}" dt="2020-12-30T10:20:27.331" v="392" actId="20577"/>
      <pc:docMkLst>
        <pc:docMk/>
      </pc:docMkLst>
      <pc:sldChg chg="modSp">
        <pc:chgData name="Klaassen, R. (EEMCS)" userId="S::r.klaassen@utwente.nl::91feb03c-f473-4344-b452-5bac19281674" providerId="AD" clId="Web-{7C9D64AA-3045-49D0-A800-E68B607E7869}" dt="2020-12-30T09:49:06.470" v="91" actId="20577"/>
        <pc:sldMkLst>
          <pc:docMk/>
          <pc:sldMk cId="3086629956" sldId="286"/>
        </pc:sldMkLst>
        <pc:spChg chg="mod">
          <ac:chgData name="Klaassen, R. (EEMCS)" userId="S::r.klaassen@utwente.nl::91feb03c-f473-4344-b452-5bac19281674" providerId="AD" clId="Web-{7C9D64AA-3045-49D0-A800-E68B607E7869}" dt="2020-12-30T09:48:04.250" v="0" actId="20577"/>
          <ac:spMkLst>
            <pc:docMk/>
            <pc:sldMk cId="3086629956" sldId="286"/>
            <ac:spMk id="2" creationId="{E736EA11-83F1-7A40-AD9B-80E6D2220B9A}"/>
          </ac:spMkLst>
        </pc:spChg>
        <pc:spChg chg="mod">
          <ac:chgData name="Klaassen, R. (EEMCS)" userId="S::r.klaassen@utwente.nl::91feb03c-f473-4344-b452-5bac19281674" providerId="AD" clId="Web-{7C9D64AA-3045-49D0-A800-E68B607E7869}" dt="2020-12-30T09:49:06.470" v="91" actId="20577"/>
          <ac:spMkLst>
            <pc:docMk/>
            <pc:sldMk cId="3086629956" sldId="286"/>
            <ac:spMk id="3" creationId="{BA93577E-5AEF-374B-BE24-59A0772D3306}"/>
          </ac:spMkLst>
        </pc:spChg>
      </pc:sldChg>
      <pc:sldChg chg="modSp new">
        <pc:chgData name="Klaassen, R. (EEMCS)" userId="S::r.klaassen@utwente.nl::91feb03c-f473-4344-b452-5bac19281674" providerId="AD" clId="Web-{7C9D64AA-3045-49D0-A800-E68B607E7869}" dt="2020-12-30T10:20:26.253" v="390" actId="20577"/>
        <pc:sldMkLst>
          <pc:docMk/>
          <pc:sldMk cId="731126454" sldId="288"/>
        </pc:sldMkLst>
        <pc:spChg chg="mod">
          <ac:chgData name="Klaassen, R. (EEMCS)" userId="S::r.klaassen@utwente.nl::91feb03c-f473-4344-b452-5bac19281674" providerId="AD" clId="Web-{7C9D64AA-3045-49D0-A800-E68B607E7869}" dt="2020-12-30T09:49:50.205" v="102" actId="20577"/>
          <ac:spMkLst>
            <pc:docMk/>
            <pc:sldMk cId="731126454" sldId="288"/>
            <ac:spMk id="2" creationId="{FABAF5C5-1325-47DC-885E-8D406982CBF2}"/>
          </ac:spMkLst>
        </pc:spChg>
        <pc:spChg chg="mod">
          <ac:chgData name="Klaassen, R. (EEMCS)" userId="S::r.klaassen@utwente.nl::91feb03c-f473-4344-b452-5bac19281674" providerId="AD" clId="Web-{7C9D64AA-3045-49D0-A800-E68B607E7869}" dt="2020-12-30T10:20:26.253" v="390" actId="20577"/>
          <ac:spMkLst>
            <pc:docMk/>
            <pc:sldMk cId="731126454" sldId="288"/>
            <ac:spMk id="3" creationId="{C05AA422-3B40-465A-8784-B39B9EB43086}"/>
          </ac:spMkLst>
        </pc:spChg>
      </pc:sldChg>
      <pc:sldChg chg="addSp delSp modSp new">
        <pc:chgData name="Klaassen, R. (EEMCS)" userId="S::r.klaassen@utwente.nl::91feb03c-f473-4344-b452-5bac19281674" providerId="AD" clId="Web-{7C9D64AA-3045-49D0-A800-E68B607E7869}" dt="2020-12-30T10:19:39.408" v="359"/>
        <pc:sldMkLst>
          <pc:docMk/>
          <pc:sldMk cId="3700804198" sldId="289"/>
        </pc:sldMkLst>
        <pc:spChg chg="mod">
          <ac:chgData name="Klaassen, R. (EEMCS)" userId="S::r.klaassen@utwente.nl::91feb03c-f473-4344-b452-5bac19281674" providerId="AD" clId="Web-{7C9D64AA-3045-49D0-A800-E68B607E7869}" dt="2020-12-30T10:15:17.028" v="320" actId="1076"/>
          <ac:spMkLst>
            <pc:docMk/>
            <pc:sldMk cId="3700804198" sldId="289"/>
            <ac:spMk id="2" creationId="{D3166696-8308-407D-9E73-747B637F636F}"/>
          </ac:spMkLst>
        </pc:spChg>
        <pc:spChg chg="del">
          <ac:chgData name="Klaassen, R. (EEMCS)" userId="S::r.klaassen@utwente.nl::91feb03c-f473-4344-b452-5bac19281674" providerId="AD" clId="Web-{7C9D64AA-3045-49D0-A800-E68B607E7869}" dt="2020-12-30T10:14:43.152" v="315"/>
          <ac:spMkLst>
            <pc:docMk/>
            <pc:sldMk cId="3700804198" sldId="289"/>
            <ac:spMk id="3" creationId="{D547548B-E851-4F1B-9AA6-ED717E66F669}"/>
          </ac:spMkLst>
        </pc:spChg>
        <pc:graphicFrameChg chg="add mod ord modGraphic">
          <ac:chgData name="Klaassen, R. (EEMCS)" userId="S::r.klaassen@utwente.nl::91feb03c-f473-4344-b452-5bac19281674" providerId="AD" clId="Web-{7C9D64AA-3045-49D0-A800-E68B607E7869}" dt="2020-12-30T10:17:47.546" v="347"/>
          <ac:graphicFrameMkLst>
            <pc:docMk/>
            <pc:sldMk cId="3700804198" sldId="289"/>
            <ac:graphicFrameMk id="5" creationId="{2C620437-7088-42ED-A204-7D0F728D5421}"/>
          </ac:graphicFrameMkLst>
        </pc:graphicFrameChg>
        <pc:graphicFrameChg chg="add mod modGraphic">
          <ac:chgData name="Klaassen, R. (EEMCS)" userId="S::r.klaassen@utwente.nl::91feb03c-f473-4344-b452-5bac19281674" providerId="AD" clId="Web-{7C9D64AA-3045-49D0-A800-E68B607E7869}" dt="2020-12-30T10:19:39.408" v="359"/>
          <ac:graphicFrameMkLst>
            <pc:docMk/>
            <pc:sldMk cId="3700804198" sldId="289"/>
            <ac:graphicFrameMk id="7" creationId="{801D099E-D7F9-4E2A-866D-429CC88B13D2}"/>
          </ac:graphicFrameMkLst>
        </pc:graphicFrameChg>
      </pc:sldChg>
    </pc:docChg>
  </pc:docChgLst>
  <pc:docChgLst>
    <pc:chgData name="Klaassen, Randy (UT-EEMCS)" userId="S::r.klaassen@utwente.nl::91feb03c-f473-4344-b452-5bac19281674" providerId="AD" clId="Web-{3593A982-6F24-4AC5-A5F9-9EDBFF56C3D8}"/>
    <pc:docChg chg="modSld">
      <pc:chgData name="Klaassen, Randy (UT-EEMCS)" userId="S::r.klaassen@utwente.nl::91feb03c-f473-4344-b452-5bac19281674" providerId="AD" clId="Web-{3593A982-6F24-4AC5-A5F9-9EDBFF56C3D8}" dt="2022-01-09T16:15:47.533" v="41" actId="20577"/>
      <pc:docMkLst>
        <pc:docMk/>
      </pc:docMkLst>
      <pc:sldChg chg="modSp">
        <pc:chgData name="Klaassen, Randy (UT-EEMCS)" userId="S::r.klaassen@utwente.nl::91feb03c-f473-4344-b452-5bac19281674" providerId="AD" clId="Web-{3593A982-6F24-4AC5-A5F9-9EDBFF56C3D8}" dt="2022-01-09T16:15:47.533" v="41" actId="20577"/>
        <pc:sldMkLst>
          <pc:docMk/>
          <pc:sldMk cId="596108221" sldId="290"/>
        </pc:sldMkLst>
        <pc:spChg chg="mod">
          <ac:chgData name="Klaassen, Randy (UT-EEMCS)" userId="S::r.klaassen@utwente.nl::91feb03c-f473-4344-b452-5bac19281674" providerId="AD" clId="Web-{3593A982-6F24-4AC5-A5F9-9EDBFF56C3D8}" dt="2022-01-09T16:15:47.533" v="41" actId="20577"/>
          <ac:spMkLst>
            <pc:docMk/>
            <pc:sldMk cId="596108221" sldId="290"/>
            <ac:spMk id="3" creationId="{3369FFFA-02EC-4D1B-984E-9C7F2D20E553}"/>
          </ac:spMkLst>
        </pc:spChg>
      </pc:sldChg>
      <pc:sldChg chg="addSp modSp">
        <pc:chgData name="Klaassen, Randy (UT-EEMCS)" userId="S::r.klaassen@utwente.nl::91feb03c-f473-4344-b452-5bac19281674" providerId="AD" clId="Web-{3593A982-6F24-4AC5-A5F9-9EDBFF56C3D8}" dt="2022-01-09T16:15:13.782" v="23" actId="20577"/>
        <pc:sldMkLst>
          <pc:docMk/>
          <pc:sldMk cId="1521943558" sldId="291"/>
        </pc:sldMkLst>
        <pc:spChg chg="add mod">
          <ac:chgData name="Klaassen, Randy (UT-EEMCS)" userId="S::r.klaassen@utwente.nl::91feb03c-f473-4344-b452-5bac19281674" providerId="AD" clId="Web-{3593A982-6F24-4AC5-A5F9-9EDBFF56C3D8}" dt="2022-01-09T16:15:13.782" v="23" actId="20577"/>
          <ac:spMkLst>
            <pc:docMk/>
            <pc:sldMk cId="1521943558" sldId="291"/>
            <ac:spMk id="2" creationId="{F278ABDF-C7B2-42DB-8578-B2F6ACBA1A81}"/>
          </ac:spMkLst>
        </pc:spChg>
      </pc:sldChg>
    </pc:docChg>
  </pc:docChgLst>
  <pc:docChgLst>
    <pc:chgData name="Klaassen, Randy (UT-EEMCS)" userId="S::r.klaassen@utwente.nl::91feb03c-f473-4344-b452-5bac19281674" providerId="AD" clId="Web-{DAB8BB7D-CE36-AA3B-C135-D2B79F2A9560}"/>
    <pc:docChg chg="modSld">
      <pc:chgData name="Klaassen, Randy (UT-EEMCS)" userId="S::r.klaassen@utwente.nl::91feb03c-f473-4344-b452-5bac19281674" providerId="AD" clId="Web-{DAB8BB7D-CE36-AA3B-C135-D2B79F2A9560}" dt="2021-12-21T14:25:35.300" v="12" actId="20577"/>
      <pc:docMkLst>
        <pc:docMk/>
      </pc:docMkLst>
      <pc:sldChg chg="modSp">
        <pc:chgData name="Klaassen, Randy (UT-EEMCS)" userId="S::r.klaassen@utwente.nl::91feb03c-f473-4344-b452-5bac19281674" providerId="AD" clId="Web-{DAB8BB7D-CE36-AA3B-C135-D2B79F2A9560}" dt="2021-12-21T14:24:52.283" v="9" actId="20577"/>
        <pc:sldMkLst>
          <pc:docMk/>
          <pc:sldMk cId="2688638960" sldId="257"/>
        </pc:sldMkLst>
        <pc:spChg chg="mod">
          <ac:chgData name="Klaassen, Randy (UT-EEMCS)" userId="S::r.klaassen@utwente.nl::91feb03c-f473-4344-b452-5bac19281674" providerId="AD" clId="Web-{DAB8BB7D-CE36-AA3B-C135-D2B79F2A9560}" dt="2021-12-21T14:24:52.283" v="9" actId="20577"/>
          <ac:spMkLst>
            <pc:docMk/>
            <pc:sldMk cId="2688638960" sldId="257"/>
            <ac:spMk id="3" creationId="{555EB9E9-96E3-CE4C-970A-C9A3E572702C}"/>
          </ac:spMkLst>
        </pc:spChg>
      </pc:sldChg>
      <pc:sldChg chg="modSp">
        <pc:chgData name="Klaassen, Randy (UT-EEMCS)" userId="S::r.klaassen@utwente.nl::91feb03c-f473-4344-b452-5bac19281674" providerId="AD" clId="Web-{DAB8BB7D-CE36-AA3B-C135-D2B79F2A9560}" dt="2021-12-21T14:25:35.300" v="12" actId="20577"/>
        <pc:sldMkLst>
          <pc:docMk/>
          <pc:sldMk cId="74985986" sldId="277"/>
        </pc:sldMkLst>
        <pc:spChg chg="mod">
          <ac:chgData name="Klaassen, Randy (UT-EEMCS)" userId="S::r.klaassen@utwente.nl::91feb03c-f473-4344-b452-5bac19281674" providerId="AD" clId="Web-{DAB8BB7D-CE36-AA3B-C135-D2B79F2A9560}" dt="2021-12-21T14:25:35.300" v="12" actId="20577"/>
          <ac:spMkLst>
            <pc:docMk/>
            <pc:sldMk cId="74985986" sldId="277"/>
            <ac:spMk id="3" creationId="{F9DEC80A-8127-0F4F-AEB3-E6E80F51E9D6}"/>
          </ac:spMkLst>
        </pc:spChg>
      </pc:sldChg>
      <pc:sldChg chg="modSp">
        <pc:chgData name="Klaassen, Randy (UT-EEMCS)" userId="S::r.klaassen@utwente.nl::91feb03c-f473-4344-b452-5bac19281674" providerId="AD" clId="Web-{DAB8BB7D-CE36-AA3B-C135-D2B79F2A9560}" dt="2021-12-21T14:23:46.907" v="2" actId="20577"/>
        <pc:sldMkLst>
          <pc:docMk/>
          <pc:sldMk cId="731126454" sldId="288"/>
        </pc:sldMkLst>
        <pc:spChg chg="mod">
          <ac:chgData name="Klaassen, Randy (UT-EEMCS)" userId="S::r.klaassen@utwente.nl::91feb03c-f473-4344-b452-5bac19281674" providerId="AD" clId="Web-{DAB8BB7D-CE36-AA3B-C135-D2B79F2A9560}" dt="2021-12-21T14:23:46.907" v="2" actId="20577"/>
          <ac:spMkLst>
            <pc:docMk/>
            <pc:sldMk cId="731126454" sldId="288"/>
            <ac:spMk id="3" creationId="{C05AA422-3B40-465A-8784-B39B9EB43086}"/>
          </ac:spMkLst>
        </pc:spChg>
      </pc:sldChg>
    </pc:docChg>
  </pc:docChgLst>
  <pc:docChgLst>
    <pc:chgData name="Klaassen, R. (EEMCS)" userId="S::r.klaassen@utwente.nl::91feb03c-f473-4344-b452-5bac19281674" providerId="AD" clId="Web-{D87C0E36-D2EB-4942-92FE-F71B9FF2E446}"/>
    <pc:docChg chg="modSld">
      <pc:chgData name="Klaassen, R. (EEMCS)" userId="S::r.klaassen@utwente.nl::91feb03c-f473-4344-b452-5bac19281674" providerId="AD" clId="Web-{D87C0E36-D2EB-4942-92FE-F71B9FF2E446}" dt="2021-01-03T13:22:57.649" v="3" actId="20577"/>
      <pc:docMkLst>
        <pc:docMk/>
      </pc:docMkLst>
      <pc:sldChg chg="modSp">
        <pc:chgData name="Klaassen, R. (EEMCS)" userId="S::r.klaassen@utwente.nl::91feb03c-f473-4344-b452-5bac19281674" providerId="AD" clId="Web-{D87C0E36-D2EB-4942-92FE-F71B9FF2E446}" dt="2021-01-03T13:22:57.649" v="2" actId="20577"/>
        <pc:sldMkLst>
          <pc:docMk/>
          <pc:sldMk cId="596108221" sldId="290"/>
        </pc:sldMkLst>
        <pc:spChg chg="mod">
          <ac:chgData name="Klaassen, R. (EEMCS)" userId="S::r.klaassen@utwente.nl::91feb03c-f473-4344-b452-5bac19281674" providerId="AD" clId="Web-{D87C0E36-D2EB-4942-92FE-F71B9FF2E446}" dt="2021-01-03T13:22:57.649" v="2" actId="20577"/>
          <ac:spMkLst>
            <pc:docMk/>
            <pc:sldMk cId="596108221" sldId="290"/>
            <ac:spMk id="3" creationId="{3369FFFA-02EC-4D1B-984E-9C7F2D20E553}"/>
          </ac:spMkLst>
        </pc:spChg>
      </pc:sldChg>
    </pc:docChg>
  </pc:docChgLst>
  <pc:docChgLst>
    <pc:chgData name="Klaassen, Randy (UT-EEMCS)" userId="S::r.klaassen@utwente.nl::91feb03c-f473-4344-b452-5bac19281674" providerId="AD" clId="Web-{9F5CCB36-2E55-AB62-471E-48F5923CB5B2}"/>
    <pc:docChg chg="addSld delSld modSld addMainMaster modMainMaster">
      <pc:chgData name="Klaassen, Randy (UT-EEMCS)" userId="S::r.klaassen@utwente.nl::91feb03c-f473-4344-b452-5bac19281674" providerId="AD" clId="Web-{9F5CCB36-2E55-AB62-471E-48F5923CB5B2}" dt="2021-12-23T10:50:25.499" v="25" actId="20577"/>
      <pc:docMkLst>
        <pc:docMk/>
      </pc:docMkLst>
      <pc:sldChg chg="modSp">
        <pc:chgData name="Klaassen, Randy (UT-EEMCS)" userId="S::r.klaassen@utwente.nl::91feb03c-f473-4344-b452-5bac19281674" providerId="AD" clId="Web-{9F5CCB36-2E55-AB62-471E-48F5923CB5B2}" dt="2021-12-23T10:50:25.499" v="25" actId="20577"/>
        <pc:sldMkLst>
          <pc:docMk/>
          <pc:sldMk cId="1043268190" sldId="278"/>
        </pc:sldMkLst>
        <pc:spChg chg="mod">
          <ac:chgData name="Klaassen, Randy (UT-EEMCS)" userId="S::r.klaassen@utwente.nl::91feb03c-f473-4344-b452-5bac19281674" providerId="AD" clId="Web-{9F5CCB36-2E55-AB62-471E-48F5923CB5B2}" dt="2021-12-23T10:50:25.499" v="25" actId="20577"/>
          <ac:spMkLst>
            <pc:docMk/>
            <pc:sldMk cId="1043268190" sldId="278"/>
            <ac:spMk id="3" creationId="{BB8B6E64-CBC2-DE47-A4D1-EEB2BF40BBA2}"/>
          </ac:spMkLst>
        </pc:spChg>
      </pc:sldChg>
      <pc:sldChg chg="del">
        <pc:chgData name="Klaassen, Randy (UT-EEMCS)" userId="S::r.klaassen@utwente.nl::91feb03c-f473-4344-b452-5bac19281674" providerId="AD" clId="Web-{9F5CCB36-2E55-AB62-471E-48F5923CB5B2}" dt="2021-12-23T10:38:14.379" v="1"/>
        <pc:sldMkLst>
          <pc:docMk/>
          <pc:sldMk cId="3700804198" sldId="289"/>
        </pc:sldMkLst>
      </pc:sldChg>
      <pc:sldChg chg="addSp delSp modSp add">
        <pc:chgData name="Klaassen, Randy (UT-EEMCS)" userId="S::r.klaassen@utwente.nl::91feb03c-f473-4344-b452-5bac19281674" providerId="AD" clId="Web-{9F5CCB36-2E55-AB62-471E-48F5923CB5B2}" dt="2021-12-23T10:38:38.958" v="10" actId="14100"/>
        <pc:sldMkLst>
          <pc:docMk/>
          <pc:sldMk cId="1521943558" sldId="291"/>
        </pc:sldMkLst>
        <pc:spChg chg="add del mod">
          <ac:chgData name="Klaassen, Randy (UT-EEMCS)" userId="S::r.klaassen@utwente.nl::91feb03c-f473-4344-b452-5bac19281674" providerId="AD" clId="Web-{9F5CCB36-2E55-AB62-471E-48F5923CB5B2}" dt="2021-12-23T10:38:25.754" v="6"/>
          <ac:spMkLst>
            <pc:docMk/>
            <pc:sldMk cId="1521943558" sldId="291"/>
            <ac:spMk id="3" creationId="{8CE48648-FD56-48E3-BBA3-50548FB18621}"/>
          </ac:spMkLst>
        </pc:spChg>
        <pc:graphicFrameChg chg="del">
          <ac:chgData name="Klaassen, Randy (UT-EEMCS)" userId="S::r.klaassen@utwente.nl::91feb03c-f473-4344-b452-5bac19281674" providerId="AD" clId="Web-{9F5CCB36-2E55-AB62-471E-48F5923CB5B2}" dt="2021-12-23T10:38:16.691" v="2"/>
          <ac:graphicFrameMkLst>
            <pc:docMk/>
            <pc:sldMk cId="1521943558" sldId="291"/>
            <ac:graphicFrameMk id="4" creationId="{0913EA9A-FB7C-6348-A4CB-8D1FC21BD89A}"/>
          </ac:graphicFrameMkLst>
        </pc:graphicFrameChg>
        <pc:graphicFrameChg chg="del mod modGraphic">
          <ac:chgData name="Klaassen, Randy (UT-EEMCS)" userId="S::r.klaassen@utwente.nl::91feb03c-f473-4344-b452-5bac19281674" providerId="AD" clId="Web-{9F5CCB36-2E55-AB62-471E-48F5923CB5B2}" dt="2021-12-23T10:38:20.488" v="5"/>
          <ac:graphicFrameMkLst>
            <pc:docMk/>
            <pc:sldMk cId="1521943558" sldId="291"/>
            <ac:graphicFrameMk id="5" creationId="{D6440789-DB48-4945-A5FD-FCFB3A0D0A5C}"/>
          </ac:graphicFrameMkLst>
        </pc:graphicFrameChg>
        <pc:picChg chg="add mod ord">
          <ac:chgData name="Klaassen, Randy (UT-EEMCS)" userId="S::r.klaassen@utwente.nl::91feb03c-f473-4344-b452-5bac19281674" providerId="AD" clId="Web-{9F5CCB36-2E55-AB62-471E-48F5923CB5B2}" dt="2021-12-23T10:38:38.958" v="10" actId="14100"/>
          <ac:picMkLst>
            <pc:docMk/>
            <pc:sldMk cId="1521943558" sldId="291"/>
            <ac:picMk id="6" creationId="{3D54A836-00B5-4588-83BA-58FD3295C07F}"/>
          </ac:picMkLst>
        </pc:picChg>
      </pc:sldChg>
      <pc:sldMasterChg chg="add addSldLayout">
        <pc:chgData name="Klaassen, Randy (UT-EEMCS)" userId="S::r.klaassen@utwente.nl::91feb03c-f473-4344-b452-5bac19281674" providerId="AD" clId="Web-{9F5CCB36-2E55-AB62-471E-48F5923CB5B2}" dt="2021-12-23T10:35:43.151" v="0"/>
        <pc:sldMasterMkLst>
          <pc:docMk/>
          <pc:sldMasterMk cId="1943583112" sldId="2147483648"/>
        </pc:sldMasterMkLst>
        <pc:sldLayoutChg chg="ad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1943583112" sldId="2147483648"/>
            <pc:sldLayoutMk cId="2053893563" sldId="2147483649"/>
          </pc:sldLayoutMkLst>
        </pc:sldLayoutChg>
        <pc:sldLayoutChg chg="ad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1943583112" sldId="2147483648"/>
            <pc:sldLayoutMk cId="3646299603" sldId="2147483650"/>
          </pc:sldLayoutMkLst>
        </pc:sldLayoutChg>
        <pc:sldLayoutChg chg="ad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1943583112" sldId="2147483648"/>
            <pc:sldLayoutMk cId="15072063" sldId="2147483651"/>
          </pc:sldLayoutMkLst>
        </pc:sldLayoutChg>
        <pc:sldLayoutChg chg="ad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1943583112" sldId="2147483648"/>
            <pc:sldLayoutMk cId="138103919" sldId="2147483652"/>
          </pc:sldLayoutMkLst>
        </pc:sldLayoutChg>
        <pc:sldLayoutChg chg="ad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1943583112" sldId="2147483648"/>
            <pc:sldLayoutMk cId="1453311150" sldId="2147483653"/>
          </pc:sldLayoutMkLst>
        </pc:sldLayoutChg>
        <pc:sldLayoutChg chg="ad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1943583112" sldId="2147483648"/>
            <pc:sldLayoutMk cId="655515722" sldId="2147483654"/>
          </pc:sldLayoutMkLst>
        </pc:sldLayoutChg>
        <pc:sldLayoutChg chg="ad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1943583112" sldId="2147483648"/>
            <pc:sldLayoutMk cId="475962950" sldId="2147483655"/>
          </pc:sldLayoutMkLst>
        </pc:sldLayoutChg>
        <pc:sldLayoutChg chg="ad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1943583112" sldId="2147483648"/>
            <pc:sldLayoutMk cId="1739060576" sldId="2147483656"/>
          </pc:sldLayoutMkLst>
        </pc:sldLayoutChg>
        <pc:sldLayoutChg chg="ad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1943583112" sldId="2147483648"/>
            <pc:sldLayoutMk cId="3229211277" sldId="2147483657"/>
          </pc:sldLayoutMkLst>
        </pc:sldLayoutChg>
        <pc:sldLayoutChg chg="ad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1943583112" sldId="2147483648"/>
            <pc:sldLayoutMk cId="2009642900" sldId="2147483658"/>
          </pc:sldLayoutMkLst>
        </pc:sldLayoutChg>
        <pc:sldLayoutChg chg="ad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1943583112" sldId="2147483648"/>
            <pc:sldLayoutMk cId="1020416973" sldId="2147483659"/>
          </pc:sldLayoutMkLst>
        </pc:sldLayoutChg>
        <pc:sldLayoutChg chg="ad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1943583112" sldId="2147483648"/>
            <pc:sldLayoutMk cId="653747548" sldId="2147483660"/>
          </pc:sldLayoutMkLst>
        </pc:sldLayoutChg>
        <pc:sldLayoutChg chg="ad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1943583112" sldId="2147483648"/>
            <pc:sldLayoutMk cId="441591121" sldId="2147483661"/>
          </pc:sldLayoutMkLst>
        </pc:sldLayoutChg>
      </pc:sldMasterChg>
      <pc:sldMasterChg chg="replId modSldLayout">
        <pc:chgData name="Klaassen, Randy (UT-EEMCS)" userId="S::r.klaassen@utwente.nl::91feb03c-f473-4344-b452-5bac19281674" providerId="AD" clId="Web-{9F5CCB36-2E55-AB62-471E-48F5923CB5B2}" dt="2021-12-23T10:35:43.151" v="0"/>
        <pc:sldMasterMkLst>
          <pc:docMk/>
          <pc:sldMasterMk cId="2381240712" sldId="2147483662"/>
        </pc:sldMasterMkLst>
        <pc:sldLayoutChg chg="replI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2381240712" sldId="2147483662"/>
            <pc:sldLayoutMk cId="2246715640" sldId="2147483663"/>
          </pc:sldLayoutMkLst>
        </pc:sldLayoutChg>
        <pc:sldLayoutChg chg="replI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2381240712" sldId="2147483662"/>
            <pc:sldLayoutMk cId="4113497916" sldId="2147483664"/>
          </pc:sldLayoutMkLst>
        </pc:sldLayoutChg>
        <pc:sldLayoutChg chg="replI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2381240712" sldId="2147483662"/>
            <pc:sldLayoutMk cId="680473711" sldId="2147483665"/>
          </pc:sldLayoutMkLst>
        </pc:sldLayoutChg>
        <pc:sldLayoutChg chg="replI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2381240712" sldId="2147483662"/>
            <pc:sldLayoutMk cId="2299686710" sldId="2147483666"/>
          </pc:sldLayoutMkLst>
        </pc:sldLayoutChg>
        <pc:sldLayoutChg chg="replI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2381240712" sldId="2147483662"/>
            <pc:sldLayoutMk cId="3449657993" sldId="2147483667"/>
          </pc:sldLayoutMkLst>
        </pc:sldLayoutChg>
        <pc:sldLayoutChg chg="replI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2381240712" sldId="2147483662"/>
            <pc:sldLayoutMk cId="1751084875" sldId="2147483668"/>
          </pc:sldLayoutMkLst>
        </pc:sldLayoutChg>
        <pc:sldLayoutChg chg="replI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2381240712" sldId="2147483662"/>
            <pc:sldLayoutMk cId="1815571933" sldId="2147483669"/>
          </pc:sldLayoutMkLst>
        </pc:sldLayoutChg>
        <pc:sldLayoutChg chg="replI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2381240712" sldId="2147483662"/>
            <pc:sldLayoutMk cId="1003496673" sldId="2147483670"/>
          </pc:sldLayoutMkLst>
        </pc:sldLayoutChg>
        <pc:sldLayoutChg chg="replI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2381240712" sldId="2147483662"/>
            <pc:sldLayoutMk cId="4097448412" sldId="2147483671"/>
          </pc:sldLayoutMkLst>
        </pc:sldLayoutChg>
        <pc:sldLayoutChg chg="replI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2381240712" sldId="2147483662"/>
            <pc:sldLayoutMk cId="3267694032" sldId="2147483672"/>
          </pc:sldLayoutMkLst>
        </pc:sldLayoutChg>
        <pc:sldLayoutChg chg="replId">
          <pc:chgData name="Klaassen, Randy (UT-EEMCS)" userId="S::r.klaassen@utwente.nl::91feb03c-f473-4344-b452-5bac19281674" providerId="AD" clId="Web-{9F5CCB36-2E55-AB62-471E-48F5923CB5B2}" dt="2021-12-23T10:35:43.151" v="0"/>
          <pc:sldLayoutMkLst>
            <pc:docMk/>
            <pc:sldMasterMk cId="2381240712" sldId="2147483662"/>
            <pc:sldLayoutMk cId="3389853577" sldId="2147483673"/>
          </pc:sldLayoutMkLst>
        </pc:sldLayoutChg>
      </pc:sldMasterChg>
    </pc:docChg>
  </pc:docChgLst>
  <pc:docChgLst>
    <pc:chgData name="Eversmann, H.Y.N. (Harald, Student M-SET)" userId="S::h.y.n.eversmann@student.utwente.nl::709641c3-0b61-4c11-8787-48617f504d0a" providerId="AD" clId="Web-{D9ABEDD2-4681-46A2-ADB7-4EBFC320ECD6}"/>
    <pc:docChg chg="modSld">
      <pc:chgData name="Eversmann, H.Y.N. (Harald, Student M-SET)" userId="S::h.y.n.eversmann@student.utwente.nl::709641c3-0b61-4c11-8787-48617f504d0a" providerId="AD" clId="Web-{D9ABEDD2-4681-46A2-ADB7-4EBFC320ECD6}" dt="2021-01-05T08:58:17.465" v="1"/>
      <pc:docMkLst>
        <pc:docMk/>
      </pc:docMkLst>
      <pc:sldChg chg="modSp">
        <pc:chgData name="Eversmann, H.Y.N. (Harald, Student M-SET)" userId="S::h.y.n.eversmann@student.utwente.nl::709641c3-0b61-4c11-8787-48617f504d0a" providerId="AD" clId="Web-{D9ABEDD2-4681-46A2-ADB7-4EBFC320ECD6}" dt="2021-01-05T08:58:17.465" v="1"/>
        <pc:sldMkLst>
          <pc:docMk/>
          <pc:sldMk cId="3700804198" sldId="289"/>
        </pc:sldMkLst>
        <pc:graphicFrameChg chg="modGraphic">
          <ac:chgData name="Eversmann, H.Y.N. (Harald, Student M-SET)" userId="S::h.y.n.eversmann@student.utwente.nl::709641c3-0b61-4c11-8787-48617f504d0a" providerId="AD" clId="Web-{D9ABEDD2-4681-46A2-ADB7-4EBFC320ECD6}" dt="2021-01-05T08:58:17.465" v="1"/>
          <ac:graphicFrameMkLst>
            <pc:docMk/>
            <pc:sldMk cId="3700804198" sldId="289"/>
            <ac:graphicFrameMk id="5" creationId="{2C620437-7088-42ED-A204-7D0F728D5421}"/>
          </ac:graphicFrameMkLst>
        </pc:graphicFrameChg>
      </pc:sldChg>
    </pc:docChg>
  </pc:docChgLst>
  <pc:docChgLst>
    <pc:chgData name="Meggelen, D.A. van (Daniela, Student B-CREA)" userId="S::d.a.vanmeggelen@student.utwente.nl::81e735b2-349e-40e4-bc48-5b30c3b7666f" providerId="AD" clId="Web-{FB12232E-EE3B-46F9-A34B-B2830E8E6D9B}"/>
    <pc:docChg chg="modSld">
      <pc:chgData name="Meggelen, D.A. van (Daniela, Student B-CREA)" userId="S::d.a.vanmeggelen@student.utwente.nl::81e735b2-349e-40e4-bc48-5b30c3b7666f" providerId="AD" clId="Web-{FB12232E-EE3B-46F9-A34B-B2830E8E6D9B}" dt="2020-12-18T12:07:00.850" v="5" actId="20577"/>
      <pc:docMkLst>
        <pc:docMk/>
      </pc:docMkLst>
      <pc:sldChg chg="modSp">
        <pc:chgData name="Meggelen, D.A. van (Daniela, Student B-CREA)" userId="S::d.a.vanmeggelen@student.utwente.nl::81e735b2-349e-40e4-bc48-5b30c3b7666f" providerId="AD" clId="Web-{FB12232E-EE3B-46F9-A34B-B2830E8E6D9B}" dt="2020-12-18T12:07:00.850" v="4" actId="20577"/>
        <pc:sldMkLst>
          <pc:docMk/>
          <pc:sldMk cId="3911657449" sldId="283"/>
        </pc:sldMkLst>
        <pc:spChg chg="mod">
          <ac:chgData name="Meggelen, D.A. van (Daniela, Student B-CREA)" userId="S::d.a.vanmeggelen@student.utwente.nl::81e735b2-349e-40e4-bc48-5b30c3b7666f" providerId="AD" clId="Web-{FB12232E-EE3B-46F9-A34B-B2830E8E6D9B}" dt="2020-12-18T12:07:00.850" v="4" actId="20577"/>
          <ac:spMkLst>
            <pc:docMk/>
            <pc:sldMk cId="3911657449" sldId="283"/>
            <ac:spMk id="3" creationId="{F9DEC80A-8127-0F4F-AEB3-E6E80F51E9D6}"/>
          </ac:spMkLst>
        </pc:spChg>
      </pc:sldChg>
    </pc:docChg>
  </pc:docChgLst>
  <pc:docChgLst>
    <pc:chgData name="Klaassen, Randy (UT-EEMCS)" userId="S::r.klaassen@utwente.nl::91feb03c-f473-4344-b452-5bac19281674" providerId="AD" clId="Web-{182FB50B-BEAE-4DAC-978D-0BAD1A72AB30}"/>
    <pc:docChg chg="modSld">
      <pc:chgData name="Klaassen, Randy (UT-EEMCS)" userId="S::r.klaassen@utwente.nl::91feb03c-f473-4344-b452-5bac19281674" providerId="AD" clId="Web-{182FB50B-BEAE-4DAC-978D-0BAD1A72AB30}" dt="2022-01-09T10:44:08.027" v="4" actId="1076"/>
      <pc:docMkLst>
        <pc:docMk/>
      </pc:docMkLst>
      <pc:sldChg chg="modSp">
        <pc:chgData name="Klaassen, Randy (UT-EEMCS)" userId="S::r.klaassen@utwente.nl::91feb03c-f473-4344-b452-5bac19281674" providerId="AD" clId="Web-{182FB50B-BEAE-4DAC-978D-0BAD1A72AB30}" dt="2022-01-09T10:44:08.027" v="4" actId="1076"/>
        <pc:sldMkLst>
          <pc:docMk/>
          <pc:sldMk cId="596108221" sldId="290"/>
        </pc:sldMkLst>
        <pc:spChg chg="mod">
          <ac:chgData name="Klaassen, Randy (UT-EEMCS)" userId="S::r.klaassen@utwente.nl::91feb03c-f473-4344-b452-5bac19281674" providerId="AD" clId="Web-{182FB50B-BEAE-4DAC-978D-0BAD1A72AB30}" dt="2022-01-09T10:44:00.230" v="3" actId="20577"/>
          <ac:spMkLst>
            <pc:docMk/>
            <pc:sldMk cId="596108221" sldId="290"/>
            <ac:spMk id="2" creationId="{596F7D0D-9EA3-48E5-9EBC-AA63227FC5C4}"/>
          </ac:spMkLst>
        </pc:spChg>
        <pc:spChg chg="mod">
          <ac:chgData name="Klaassen, Randy (UT-EEMCS)" userId="S::r.klaassen@utwente.nl::91feb03c-f473-4344-b452-5bac19281674" providerId="AD" clId="Web-{182FB50B-BEAE-4DAC-978D-0BAD1A72AB30}" dt="2022-01-09T10:44:08.027" v="4" actId="1076"/>
          <ac:spMkLst>
            <pc:docMk/>
            <pc:sldMk cId="596108221" sldId="290"/>
            <ac:spMk id="4" creationId="{0EE9615C-F361-0043-BE18-E62B5105BD9B}"/>
          </ac:spMkLst>
        </pc:spChg>
      </pc:sldChg>
    </pc:docChg>
  </pc:docChgLst>
  <pc:docChgLst>
    <pc:chgData name="Klaassen, R. (EEMCS)" userId="S::r.klaassen@utwente.nl::91feb03c-f473-4344-b452-5bac19281674" providerId="AD" clId="Web-{B48063FF-0EEF-4DE7-A3D6-D21680F1A616}"/>
    <pc:docChg chg="addSld modSld">
      <pc:chgData name="Klaassen, R. (EEMCS)" userId="S::r.klaassen@utwente.nl::91feb03c-f473-4344-b452-5bac19281674" providerId="AD" clId="Web-{B48063FF-0EEF-4DE7-A3D6-D21680F1A616}" dt="2021-01-02T11:40:20.674" v="418" actId="20577"/>
      <pc:docMkLst>
        <pc:docMk/>
      </pc:docMkLst>
      <pc:sldChg chg="modSp new">
        <pc:chgData name="Klaassen, R. (EEMCS)" userId="S::r.klaassen@utwente.nl::91feb03c-f473-4344-b452-5bac19281674" providerId="AD" clId="Web-{B48063FF-0EEF-4DE7-A3D6-D21680F1A616}" dt="2021-01-02T11:40:20.674" v="417" actId="20577"/>
        <pc:sldMkLst>
          <pc:docMk/>
          <pc:sldMk cId="596108221" sldId="290"/>
        </pc:sldMkLst>
        <pc:spChg chg="mod">
          <ac:chgData name="Klaassen, R. (EEMCS)" userId="S::r.klaassen@utwente.nl::91feb03c-f473-4344-b452-5bac19281674" providerId="AD" clId="Web-{B48063FF-0EEF-4DE7-A3D6-D21680F1A616}" dt="2021-01-02T11:31:09.536" v="7" actId="20577"/>
          <ac:spMkLst>
            <pc:docMk/>
            <pc:sldMk cId="596108221" sldId="290"/>
            <ac:spMk id="2" creationId="{596F7D0D-9EA3-48E5-9EBC-AA63227FC5C4}"/>
          </ac:spMkLst>
        </pc:spChg>
        <pc:spChg chg="mod">
          <ac:chgData name="Klaassen, R. (EEMCS)" userId="S::r.klaassen@utwente.nl::91feb03c-f473-4344-b452-5bac19281674" providerId="AD" clId="Web-{B48063FF-0EEF-4DE7-A3D6-D21680F1A616}" dt="2021-01-02T11:40:20.674" v="417" actId="20577"/>
          <ac:spMkLst>
            <pc:docMk/>
            <pc:sldMk cId="596108221" sldId="290"/>
            <ac:spMk id="3" creationId="{3369FFFA-02EC-4D1B-984E-9C7F2D20E553}"/>
          </ac:spMkLst>
        </pc:spChg>
      </pc:sldChg>
    </pc:docChg>
  </pc:docChgLst>
  <pc:docChgLst>
    <pc:chgData name="Klaassen, R. (EEMCS)" userId="S::r.klaassen@utwente.nl::91feb03c-f473-4344-b452-5bac19281674" providerId="AD" clId="Web-{B5A4FADA-AC8F-4010-BADB-C63BFCE311ED}"/>
    <pc:docChg chg="modSld">
      <pc:chgData name="Klaassen, R. (EEMCS)" userId="S::r.klaassen@utwente.nl::91feb03c-f473-4344-b452-5bac19281674" providerId="AD" clId="Web-{B5A4FADA-AC8F-4010-BADB-C63BFCE311ED}" dt="2021-01-02T11:26:27.608" v="8" actId="20577"/>
      <pc:docMkLst>
        <pc:docMk/>
      </pc:docMkLst>
      <pc:sldChg chg="modSp">
        <pc:chgData name="Klaassen, R. (EEMCS)" userId="S::r.klaassen@utwente.nl::91feb03c-f473-4344-b452-5bac19281674" providerId="AD" clId="Web-{B5A4FADA-AC8F-4010-BADB-C63BFCE311ED}" dt="2021-01-02T11:26:27.326" v="6" actId="20577"/>
        <pc:sldMkLst>
          <pc:docMk/>
          <pc:sldMk cId="3086629956" sldId="286"/>
        </pc:sldMkLst>
        <pc:spChg chg="mod">
          <ac:chgData name="Klaassen, R. (EEMCS)" userId="S::r.klaassen@utwente.nl::91feb03c-f473-4344-b452-5bac19281674" providerId="AD" clId="Web-{B5A4FADA-AC8F-4010-BADB-C63BFCE311ED}" dt="2021-01-02T11:26:27.326" v="6" actId="20577"/>
          <ac:spMkLst>
            <pc:docMk/>
            <pc:sldMk cId="3086629956" sldId="286"/>
            <ac:spMk id="2" creationId="{E736EA11-83F1-7A40-AD9B-80E6D2220B9A}"/>
          </ac:spMkLst>
        </pc:spChg>
      </pc:sldChg>
      <pc:sldChg chg="modSp">
        <pc:chgData name="Klaassen, R. (EEMCS)" userId="S::r.klaassen@utwente.nl::91feb03c-f473-4344-b452-5bac19281674" providerId="AD" clId="Web-{B5A4FADA-AC8F-4010-BADB-C63BFCE311ED}" dt="2021-01-02T11:26:07.231" v="4" actId="20577"/>
        <pc:sldMkLst>
          <pc:docMk/>
          <pc:sldMk cId="731126454" sldId="288"/>
        </pc:sldMkLst>
        <pc:spChg chg="mod">
          <ac:chgData name="Klaassen, R. (EEMCS)" userId="S::r.klaassen@utwente.nl::91feb03c-f473-4344-b452-5bac19281674" providerId="AD" clId="Web-{B5A4FADA-AC8F-4010-BADB-C63BFCE311ED}" dt="2021-01-02T11:26:07.231" v="4" actId="20577"/>
          <ac:spMkLst>
            <pc:docMk/>
            <pc:sldMk cId="731126454" sldId="288"/>
            <ac:spMk id="3" creationId="{C05AA422-3B40-465A-8784-B39B9EB4308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10447-D8E6-754A-82E5-00BEDB84CD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64BDB4-38C0-284E-A5B9-75CC9F329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63540-75B4-5048-9756-CA231E25B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F95F57-579F-594F-BC93-494E93997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69C7D-FAE7-BE48-AD41-04CFDB44A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715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F367B-BEBB-C340-BD22-AA79814DE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12A584-E406-C84C-9D96-83766FEA08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40FEE-8296-7744-9AF9-824408178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B1BAC6-14F3-D140-A34E-07291FEE3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DF94ED-254E-C34B-B16E-DD74F194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694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A2FE551-22DC-8B4B-BEF8-F0FDEB4CE1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D0EAF4-EB95-9C49-9EE3-E9B69E614A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EBBB3-8CF3-B24E-A07E-9827F448C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94DA56-2BFB-0D4D-A7BE-BC3E7ECF3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46318-A939-E241-B5CF-64B014207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853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19377-F971-AD40-8EC4-ED08CE4E5A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B69D90-8E54-9E41-994E-78499DAD7F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32DED7-65BD-6B42-B54C-045CEE7E3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70FD-7B38-F844-AB90-D6CC0E697EE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957733-FAF3-E645-9EC1-82756B981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07008B-F568-C44A-B8E2-149757DB7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CD2DB-E401-1842-AD31-7BCD7773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93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7640F-78E6-7843-B197-34EFD1194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9BEC2-3999-474A-93EB-2FAA99EFA9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6EE83E-B3A4-1849-A953-09DBFFCC1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70FD-7B38-F844-AB90-D6CC0E697EE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2D0188-3C69-E844-BAE8-9B677A61A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CA00E8-34FE-A843-92E8-4CDFD93B3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CD2DB-E401-1842-AD31-7BCD7773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299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9893EF-501C-434D-B2E7-556DDCD49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265C5A-BCE4-C941-AFA7-DE4FD902E9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27566D-6F70-3C4F-839F-06455E369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70FD-7B38-F844-AB90-D6CC0E697EE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DB0AFD-2B00-CD45-884A-B5A143983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B3E8D-14FF-384B-BB53-160A14872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CD2DB-E401-1842-AD31-7BCD7773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2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2063-8330-F844-924A-2F3FF9AC8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B5977E-F8DB-7C43-BC8B-A4F66D4ABA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2BE709-9B06-604C-992C-DCE985CF6B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78AC7D-8F4A-0140-A672-844D85045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70FD-7B38-F844-AB90-D6CC0E697EE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D80646-F115-CD47-9382-51EE7122A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8D59F9-5A78-AB44-8B25-197C76264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CD2DB-E401-1842-AD31-7BCD7773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039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77815-5137-9C49-B427-E3359960C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DF82C9-E023-8A44-A810-669F9E7C4E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ADF048-E7D7-A043-A3B3-E3FBD6FE1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C6E8DF-10CA-774C-933C-DE4692F30D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7D3588-9D70-794D-BA1F-8E5B796F37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FA41E6-FFF2-5944-A036-3DEA13639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70FD-7B38-F844-AB90-D6CC0E697EE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46817A5-A28B-C54F-A926-5F6BF79D9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91C0BE-B79C-F24A-9582-31E56ECEE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CD2DB-E401-1842-AD31-7BCD7773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311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9DD37-1A30-5242-9191-4F767A6DB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FD96F4-D6DB-D046-A273-DC5B863CB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70FD-7B38-F844-AB90-D6CC0E697EE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33781-CDA1-9344-802D-4282E9B9A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2B1DBC-4BDA-BB45-9C80-529C02C99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CD2DB-E401-1842-AD31-7BCD7773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5157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559756-BC34-E340-A6F9-4F31BD9DD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70FD-7B38-F844-AB90-D6CC0E697EE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71C421-FDF9-3840-AF13-C85E45A65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C94AED-04F0-014F-A1FE-AC26ECC7E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CD2DB-E401-1842-AD31-7BCD7773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9629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41CC6-9D15-0B45-ADDE-81E6B8AE6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F5E18-92F2-524D-ADA3-E92678189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167922-C6DF-0D46-8FE0-C0EB0C812F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A5176E-9EE9-FD40-B15D-58E58EB24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70FD-7B38-F844-AB90-D6CC0E697EE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044DE7-B149-714C-8D9E-0BFA2E826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39AD18-7790-FB42-B573-C7EA1D704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CD2DB-E401-1842-AD31-7BCD7773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060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121F7-962B-4E4E-8776-676C2CF97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077D9-50CF-0542-9D2F-2DADCC7F46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52A968-5F55-7846-86A4-29A3AF6C5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70C090-C65D-4D4D-839E-173AF8D58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10D24C-081B-1B4D-9DB9-6E994D298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4979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C9E9B-8565-6F48-AE3C-B72D09521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AB14A7-9041-5145-9062-33F6C31058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0524BF-723F-FF48-94B5-765B9AF587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A59998-B38C-FC4D-A59C-1113C620B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70FD-7B38-F844-AB90-D6CC0E697EE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43EEDB-A6DF-204E-A6DE-C04A1E4AE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076C97-D33B-E94E-934C-B3EA2148C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CD2DB-E401-1842-AD31-7BCD7773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2112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8D26C-3746-2C4B-B9E8-F0BB5D6BA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EF916E-87E2-D949-9659-D1B4DE4A3C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F5DC82-5912-9B4E-A3A6-91FA9E4AA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70FD-7B38-F844-AB90-D6CC0E697EE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D2620E-D28D-7A49-8579-FD5F30084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34FB6-63C9-1A45-90BA-32BEFABAD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CD2DB-E401-1842-AD31-7BCD7773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429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A65B41-F1C7-184A-B5BD-6AF493BF6A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779227-6B7D-7A42-93AD-9FEFDCB95F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AA1D2B-02AD-5946-9B27-523C44D94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70FD-7B38-F844-AB90-D6CC0E697EE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5D3E23-E139-9044-9BB6-AC433F1A2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95336-39E8-6644-9DC6-8DE06A814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CD2DB-E401-1842-AD31-7BCD7773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4169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1443869" y="500043"/>
            <a:ext cx="10367171" cy="732985"/>
          </a:xfrm>
        </p:spPr>
        <p:txBody>
          <a:bodyPr tIns="0" rIns="0" bIns="0" anchor="b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1" name="Tijdelijke aanduiding voor tekst 15"/>
          <p:cNvSpPr>
            <a:spLocks noGrp="1"/>
          </p:cNvSpPr>
          <p:nvPr>
            <p:ph type="body" sz="quarter" idx="14"/>
          </p:nvPr>
        </p:nvSpPr>
        <p:spPr>
          <a:xfrm>
            <a:off x="1443850" y="1226814"/>
            <a:ext cx="10367191" cy="285750"/>
          </a:xfrm>
        </p:spPr>
        <p:txBody>
          <a:bodyPr tIns="0" rIns="0" bIns="0" anchor="b"/>
          <a:lstStyle>
            <a:lvl1pPr>
              <a:buFontTx/>
              <a:buNone/>
              <a:defRPr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477CEA3E-85EB-4D56-88D3-5FE8850FF900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9072B44-D7D2-4BD2-9705-7BBA1B37F349}" type="datetime3">
              <a:rPr lang="nl-NL"/>
              <a:pPr>
                <a:defRPr/>
              </a:pPr>
              <a:t>9/1/22</a:t>
            </a:fld>
            <a:endParaRPr lang="en-US"/>
          </a:p>
        </p:txBody>
      </p:sp>
      <p:sp>
        <p:nvSpPr>
          <p:cNvPr id="6" name="Tijdelijke aanduiding voor voettekst 4">
            <a:extLst>
              <a:ext uri="{FF2B5EF4-FFF2-40B4-BE49-F238E27FC236}">
                <a16:creationId xmlns:a16="http://schemas.microsoft.com/office/drawing/2014/main" id="{EAD36494-CE17-44C0-BAEE-B18DE021F45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Research and Design of User Experience 1: Getting Started</a:t>
            </a:r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39F40594-281A-4F46-8BDB-5F4EE95B60A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D61BF-4A74-4BD1-911C-20B0972A7B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37475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1443869" y="500043"/>
            <a:ext cx="10367171" cy="732985"/>
          </a:xfrm>
        </p:spPr>
        <p:txBody>
          <a:bodyPr tIns="0" rIns="0" bIns="0" anchor="b"/>
          <a:lstStyle>
            <a:lvl1pPr marL="0" indent="0">
              <a:buNone/>
              <a:defRPr sz="2600" b="1" cap="all" baseline="0">
                <a:latin typeface="+mj-lt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ijdelijke aanduiding voor tekst 15"/>
          <p:cNvSpPr>
            <a:spLocks noGrp="1"/>
          </p:cNvSpPr>
          <p:nvPr>
            <p:ph type="body" sz="quarter" idx="14"/>
          </p:nvPr>
        </p:nvSpPr>
        <p:spPr>
          <a:xfrm>
            <a:off x="1443850" y="1226814"/>
            <a:ext cx="10367191" cy="285750"/>
          </a:xfrm>
        </p:spPr>
        <p:txBody>
          <a:bodyPr tIns="0" rIns="0" bIns="0" anchor="b"/>
          <a:lstStyle>
            <a:lvl1pPr>
              <a:buFontTx/>
              <a:buNone/>
              <a:defRPr cap="all" baseline="0">
                <a:latin typeface="+mj-lt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4BF6FC2E-196C-4A6D-BAD0-DAAA82E91D81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4BEDA-54FE-4E4D-8DD5-F43B76FD8692}" type="datetime3">
              <a:rPr lang="nl-NL"/>
              <a:pPr>
                <a:defRPr/>
              </a:pPr>
              <a:t>9/1/22</a:t>
            </a:fld>
            <a:endParaRPr lang="en-US"/>
          </a:p>
        </p:txBody>
      </p:sp>
      <p:sp>
        <p:nvSpPr>
          <p:cNvPr id="6" name="Tijdelijke aanduiding voor voettekst 4">
            <a:extLst>
              <a:ext uri="{FF2B5EF4-FFF2-40B4-BE49-F238E27FC236}">
                <a16:creationId xmlns:a16="http://schemas.microsoft.com/office/drawing/2014/main" id="{3B302DD9-F959-4CE4-8F63-8198C40C6AE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Research and Design of User Experience 3: Real Users, Real Ideas</a:t>
            </a:r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B9DDAD09-DF68-4E70-B88A-B2CB36507CB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5E046-B0A6-46ED-9B5A-6262E9355D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1591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2A74E-2250-D147-A52F-B0E951212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D6D4C3-FD4E-234C-8A99-8F9941749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5E2F2A-768D-924D-8C53-0362E179E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60C60-28C2-CE4D-A5DC-5DFF55732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5C2D38-4C74-8040-9564-56C9DF76E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73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9DF47-763C-BF45-B9BA-A804CA4DB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E5D87-A564-CA48-BC39-755AB72AA1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5CAF5-051B-CD48-8DD6-AFF7F1DBEF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5AE08C-5537-1B48-8221-E7A2A5F8D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03E274-BFF9-1644-9A9D-ED8575EE3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DA6DB-B69F-8D49-8F37-1345D362E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686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B4C18-4A63-6441-A347-68D219B83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386731-930C-084F-B00C-D4C20925FB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A64B3C-60FA-A64A-B40B-93C2606D4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0514D8-C95D-A24F-8DB9-7CF3F10A8E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186765-7E95-BC48-95CA-5B169D1743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D5212C-B8C3-924A-8F96-EC9FBDB0F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7606E6-30C1-0647-B0D5-2587F9454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DE39F4-DD52-5D43-A5B8-1E72358B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657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ED199-39CC-DA4D-9734-6A398E61E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C012C7-A172-0045-AF7A-50754027C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33FDA0-5918-7047-9F41-09C212F93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DEC9E0-2D36-404F-A864-1085F3E9A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084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048030-D4C8-EC4C-B837-A6CA3D62B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FCC2FA-5D83-0842-AC2F-DA7DBEE8F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606980-C41B-4945-98AA-7FEDBF575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571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BB0DC-008B-0B4F-B933-394B8BCA3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CD827-6F47-C942-8C3D-45797BA28B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4D7988-C18B-6242-829C-FB53FA4FBA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B108BD-6710-464C-9E59-ADFA71E54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015D46-898A-8C4A-9B91-244E37CCC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020847-0F58-F54C-89D7-D28230E6F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496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35D3D-131D-6F4A-A693-C1478CB6F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34BC31-B34B-A84E-A45E-2D07324D67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9BC898-11EC-5E4F-B3F4-24D3CD174C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784DAE-CDE2-F946-A7F2-9659F66F2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29A116-DF73-454D-8B3D-DC73F8514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12D018-0D0A-904A-A504-D37816425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448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F5EC22-7D41-9947-919B-26166D745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A8E096-B204-304A-8CD2-94DE3E480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1C3F60-5C5F-AD48-A40D-CA5C024344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96210-28C9-4D4F-8525-A9D15B7DD44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4F048-D867-4F47-8CE4-AA4C73A156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92763D-0308-8943-8E56-FEF9786A05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40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E30AA0-64E0-AA4D-AA85-ABA74DC14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DD3105-C9E5-B24A-950F-4E6079B77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97DC0-4083-D34A-ABD0-66EFE881D3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B70FD-7B38-F844-AB90-D6CC0E697EE6}" type="datetimeFigureOut">
              <a:rPr lang="en-US" smtClean="0"/>
              <a:t>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3CCA24-6C65-0040-B3D3-635D79E44C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0E6F4-5C83-2C46-8B66-21FD869042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CD2DB-E401-1842-AD31-7BCD777391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583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2A199-E77D-6A4E-AFC1-BF6DAC3391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HCI Design &amp; Evaluation tutorial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7F0348-CDB5-964B-A2B9-346C4F1878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Week 7</a:t>
            </a:r>
          </a:p>
        </p:txBody>
      </p:sp>
    </p:spTree>
    <p:extLst>
      <p:ext uri="{BB962C8B-B14F-4D97-AF65-F5344CB8AC3E}">
        <p14:creationId xmlns:p14="http://schemas.microsoft.com/office/powerpoint/2010/main" val="24585963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6EA11-83F1-7A40-AD9B-80E6D2220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Ethics  </a:t>
            </a:r>
            <a:endParaRPr lang="en-US"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93577E-5AEF-374B-BE24-59A0772D33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GB"/>
              <a:t>Every member of the project group picks a different subject from the list below </a:t>
            </a:r>
          </a:p>
          <a:p>
            <a:r>
              <a:rPr lang="en-GB"/>
              <a:t>Write a section (length: towards approximately 1 page, or longer as needed) addressing that topic. </a:t>
            </a:r>
            <a:endParaRPr lang="en-GB">
              <a:cs typeface="Calibri"/>
            </a:endParaRPr>
          </a:p>
          <a:p>
            <a:r>
              <a:rPr lang="en-GB"/>
              <a:t>Submit the sections in a combined document; indicate clearly which section was written by which group member.</a:t>
            </a:r>
            <a:endParaRPr lang="en-GB">
              <a:cs typeface="Calibri"/>
            </a:endParaRPr>
          </a:p>
          <a:p>
            <a:r>
              <a:rPr lang="en-GB"/>
              <a:t>Subjects:</a:t>
            </a:r>
            <a:endParaRPr lang="en-GB">
              <a:cs typeface="Calibri"/>
            </a:endParaRPr>
          </a:p>
          <a:p>
            <a:pPr marL="914400" lvl="1" indent="-457200">
              <a:buAutoNum type="arabicPeriod"/>
            </a:pPr>
            <a:r>
              <a:rPr lang="en-GB"/>
              <a:t>Participant selection</a:t>
            </a:r>
            <a:endParaRPr lang="en-GB">
              <a:cs typeface="Calibri" panose="020F0502020204030204"/>
            </a:endParaRPr>
          </a:p>
          <a:p>
            <a:pPr marL="914400" lvl="1" indent="-457200">
              <a:buAutoNum type="arabicPeriod"/>
            </a:pPr>
            <a:r>
              <a:rPr lang="en-GB"/>
              <a:t>Informed consent</a:t>
            </a:r>
            <a:endParaRPr lang="en-GB">
              <a:cs typeface="Calibri" panose="020F0502020204030204"/>
            </a:endParaRPr>
          </a:p>
          <a:p>
            <a:pPr marL="914400" lvl="1" indent="-457200">
              <a:buAutoNum type="arabicPeriod"/>
            </a:pPr>
            <a:r>
              <a:rPr lang="en-GB"/>
              <a:t>Data management plan</a:t>
            </a:r>
            <a:endParaRPr lang="en-GB">
              <a:cs typeface="Calibri" panose="020F0502020204030204"/>
            </a:endParaRPr>
          </a:p>
          <a:p>
            <a:pPr marL="914400" lvl="1" indent="-457200">
              <a:buAutoNum type="arabicPeriod"/>
            </a:pPr>
            <a:r>
              <a:rPr lang="en-GB"/>
              <a:t>Task, stimuli and measurements</a:t>
            </a:r>
            <a:endParaRPr lang="en-GB">
              <a:cs typeface="Calibri" panose="020F0502020204030204"/>
            </a:endParaRPr>
          </a:p>
          <a:p>
            <a:pPr marL="914400" lvl="1" indent="-457200">
              <a:buAutoNum type="arabicPeriod"/>
            </a:pPr>
            <a:r>
              <a:rPr lang="en-GB"/>
              <a:t>Desirability of the product</a:t>
            </a:r>
            <a:endParaRPr lang="en-GB">
              <a:cs typeface="Calibri"/>
            </a:endParaRPr>
          </a:p>
          <a:p>
            <a:pPr marL="914400" lvl="1" indent="-457200">
              <a:buAutoNum type="arabicPeriod"/>
            </a:pPr>
            <a:endParaRPr lang="en-GB">
              <a:cs typeface="Calibri"/>
            </a:endParaRPr>
          </a:p>
          <a:p>
            <a:pPr marL="457200" lvl="1" indent="0">
              <a:buNone/>
            </a:pPr>
            <a:r>
              <a:rPr lang="en-GB">
                <a:cs typeface="Calibri"/>
              </a:rPr>
              <a:t>(so a group of 5 will address all topics, a group of 4 will address 4 topics etc.)</a:t>
            </a:r>
          </a:p>
          <a:p>
            <a:endParaRPr lang="en-US">
              <a:cs typeface="Calibri" panose="020F0502020204030204"/>
            </a:endParaRPr>
          </a:p>
          <a:p>
            <a:endParaRPr lang="en-US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86629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792DB-FAE5-044F-B4E3-9E858ABF3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8B6E64-CBC2-DE47-A4D1-EEB2BF40BB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See details in the assignments</a:t>
            </a:r>
          </a:p>
          <a:p>
            <a:r>
              <a:rPr lang="en-US"/>
              <a:t>Deadlines: </a:t>
            </a:r>
            <a:endParaRPr lang="en-US">
              <a:cs typeface="Calibri"/>
            </a:endParaRPr>
          </a:p>
          <a:p>
            <a:pPr lvl="1"/>
            <a:r>
              <a:rPr lang="en-US"/>
              <a:t>Hi-fi prototype: </a:t>
            </a:r>
            <a:r>
              <a:rPr lang="en-US">
                <a:solidFill>
                  <a:srgbClr val="FF0000"/>
                </a:solidFill>
              </a:rPr>
              <a:t>14-01-2022</a:t>
            </a:r>
            <a:endParaRPr lang="en-US">
              <a:solidFill>
                <a:srgbClr val="FF0000"/>
              </a:solidFill>
              <a:cs typeface="Calibri"/>
            </a:endParaRPr>
          </a:p>
          <a:p>
            <a:pPr lvl="1"/>
            <a:r>
              <a:rPr lang="en-US"/>
              <a:t>Controlled experiment &amp; ethics </a:t>
            </a:r>
            <a:r>
              <a:rPr lang="en-US">
                <a:solidFill>
                  <a:srgbClr val="FF0000"/>
                </a:solidFill>
              </a:rPr>
              <a:t>16-01-2022</a:t>
            </a:r>
            <a:endParaRPr lang="en-US">
              <a:solidFill>
                <a:srgbClr val="FF0000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3268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E185A-C545-CE45-892A-567649464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Next week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7C8AE-BD31-B443-A30E-B4011AB4C4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Hi-fi prototype testing with </a:t>
            </a:r>
            <a:r>
              <a:rPr lang="en-US" err="1"/>
              <a:t>resit</a:t>
            </a:r>
            <a:r>
              <a:rPr lang="en-US"/>
              <a:t> students.</a:t>
            </a:r>
          </a:p>
          <a:p>
            <a:pPr lvl="1"/>
            <a:r>
              <a:rPr lang="en-US"/>
              <a:t>Bring your hi-fi prototype to the tutorial</a:t>
            </a:r>
          </a:p>
          <a:p>
            <a:pPr lvl="1"/>
            <a:r>
              <a:rPr lang="en-US"/>
              <a:t>You will have some time to setup the prototype</a:t>
            </a:r>
          </a:p>
        </p:txBody>
      </p:sp>
    </p:spTree>
    <p:extLst>
      <p:ext uri="{BB962C8B-B14F-4D97-AF65-F5344CB8AC3E}">
        <p14:creationId xmlns:p14="http://schemas.microsoft.com/office/powerpoint/2010/main" val="117075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AF5C5-1325-47DC-885E-8D406982C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Before we start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AA422-3B40-465A-8784-B39B9EB430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>
              <a:cs typeface="Calibri"/>
            </a:endParaRPr>
          </a:p>
          <a:p>
            <a:r>
              <a:rPr lang="en-US">
                <a:cs typeface="Calibri"/>
              </a:rPr>
              <a:t>Please remember that in the end you need to deliver a project </a:t>
            </a:r>
            <a:r>
              <a:rPr lang="en-US" i="1" u="sng">
                <a:cs typeface="Calibri"/>
              </a:rPr>
              <a:t>report</a:t>
            </a:r>
            <a:r>
              <a:rPr lang="en-US" i="1">
                <a:cs typeface="Calibri"/>
              </a:rPr>
              <a:t>. </a:t>
            </a:r>
            <a:r>
              <a:rPr lang="en-US"/>
              <a:t>You can use your reports as building blocks to write your final project report, but make sure that the final report is </a:t>
            </a:r>
            <a:r>
              <a:rPr lang="en-US" b="1" i="1"/>
              <a:t>one story</a:t>
            </a:r>
            <a:r>
              <a:rPr lang="en-US"/>
              <a:t>.  Make sure the report reflects the process of the project, and make clear how and based on what decisions were made.</a:t>
            </a:r>
            <a:endParaRPr lang="en-US" i="1">
              <a:cs typeface="Calibri"/>
            </a:endParaRPr>
          </a:p>
          <a:p>
            <a:r>
              <a:rPr lang="en-US">
                <a:cs typeface="Calibri"/>
              </a:rPr>
              <a:t>(reminder from week 4 lecture on next slide)</a:t>
            </a:r>
          </a:p>
          <a:p>
            <a:endParaRPr lang="en-US" i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31126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3D54A836-00B5-4588-83BA-58FD3295C0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2" y="1701"/>
            <a:ext cx="12192703" cy="6857433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278ABDF-C7B2-42DB-8578-B2F6ACBA1A81}"/>
              </a:ext>
            </a:extLst>
          </p:cNvPr>
          <p:cNvSpPr txBox="1"/>
          <p:nvPr/>
        </p:nvSpPr>
        <p:spPr>
          <a:xfrm>
            <a:off x="6215027" y="1681962"/>
            <a:ext cx="27432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600" dirty="0">
                <a:solidFill>
                  <a:srgbClr val="FF0000"/>
                </a:solidFill>
              </a:rPr>
              <a:t>*The user test </a:t>
            </a:r>
            <a:br>
              <a:rPr lang="en-GB" sz="1600" dirty="0">
                <a:solidFill>
                  <a:srgbClr val="FF0000"/>
                </a:solidFill>
                <a:cs typeface="Calibri"/>
              </a:rPr>
            </a:br>
            <a:r>
              <a:rPr lang="en-GB" sz="1600" dirty="0">
                <a:solidFill>
                  <a:srgbClr val="FF0000"/>
                </a:solidFill>
                <a:cs typeface="Calibri"/>
              </a:rPr>
              <a:t>with hi-fi prototype</a:t>
            </a:r>
            <a:endParaRPr lang="en-US" sz="1600" dirty="0">
              <a:solidFill>
                <a:srgbClr val="FF0000"/>
              </a:solidFill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21943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921F1-83A0-7443-8AD0-D50FD0B4A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EB9E9-96E3-CE4C-970A-C9A3E57270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Finish the hi-fi prototype</a:t>
            </a:r>
          </a:p>
          <a:p>
            <a:r>
              <a:rPr lang="en-US"/>
              <a:t>Controlled experiment proposal and Ethics</a:t>
            </a:r>
            <a:endParaRPr lang="en-US">
              <a:cs typeface="Calibri"/>
            </a:endParaRPr>
          </a:p>
          <a:p>
            <a:endParaRPr lang="en-US"/>
          </a:p>
          <a:p>
            <a:r>
              <a:rPr lang="en-US"/>
              <a:t>Please join the guest lecture this Friday (14-01-2022 13:45 – 15:30)</a:t>
            </a:r>
            <a:endParaRPr lang="en-US">
              <a:cs typeface="Calibri"/>
            </a:endParaRPr>
          </a:p>
          <a:p>
            <a:pPr lvl="1"/>
            <a:endParaRPr lang="en-US"/>
          </a:p>
          <a:p>
            <a:r>
              <a:rPr lang="en-US"/>
              <a:t>Instructions for the final report can be found on Canvas</a:t>
            </a:r>
            <a:endParaRPr lang="en-US">
              <a:cs typeface="Calibri"/>
            </a:endParaRPr>
          </a:p>
          <a:p>
            <a:pPr lvl="1"/>
            <a:endParaRPr lang="en-US"/>
          </a:p>
          <a:p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638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E0C2D-CEBC-9540-9746-7D630992D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EC80A-8127-0F4F-AEB3-E6E80F51E9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GB"/>
              <a:t>What</a:t>
            </a:r>
          </a:p>
          <a:p>
            <a:pPr lvl="1"/>
            <a:r>
              <a:rPr lang="en-GB" i="1" u="sng"/>
              <a:t>Finish</a:t>
            </a:r>
            <a:r>
              <a:rPr lang="en-GB"/>
              <a:t> the hi-fi prototype</a:t>
            </a:r>
            <a:endParaRPr lang="en-GB">
              <a:cs typeface="Calibri"/>
            </a:endParaRPr>
          </a:p>
          <a:p>
            <a:r>
              <a:rPr lang="en-GB"/>
              <a:t>Hi-fi prototype </a:t>
            </a:r>
            <a:endParaRPr lang="en-GB">
              <a:cs typeface="Calibri"/>
            </a:endParaRPr>
          </a:p>
          <a:p>
            <a:pPr lvl="1"/>
            <a:r>
              <a:rPr lang="en-GB"/>
              <a:t>Key user interfaces and user interactions with the system for smooth interactions</a:t>
            </a:r>
            <a:endParaRPr lang="en-GB">
              <a:cs typeface="Calibri"/>
            </a:endParaRPr>
          </a:p>
          <a:p>
            <a:pPr lvl="1"/>
            <a:r>
              <a:rPr lang="en-GB"/>
              <a:t>Real-time interactive demo</a:t>
            </a:r>
            <a:endParaRPr lang="en-GB">
              <a:cs typeface="Calibri"/>
            </a:endParaRPr>
          </a:p>
          <a:p>
            <a:pPr lvl="1"/>
            <a:r>
              <a:rPr lang="en-GB"/>
              <a:t>Beyond wireframes and/or cardboard</a:t>
            </a:r>
            <a:endParaRPr lang="en-GB">
              <a:cs typeface="Calibri"/>
            </a:endParaRPr>
          </a:p>
          <a:p>
            <a:pPr lvl="1"/>
            <a:r>
              <a:rPr lang="en-GB"/>
              <a:t>“Intelligent” – include preferably a SDKs, APIs or Frameworks to include intelligence in your prototype (e.g. as mentioned in lecture 5)</a:t>
            </a:r>
            <a:endParaRPr lang="en-GB">
              <a:cs typeface="Calibri"/>
            </a:endParaRPr>
          </a:p>
          <a:p>
            <a:pPr lvl="1"/>
            <a:r>
              <a:rPr lang="en-GB"/>
              <a:t>Degree of (technical) implementation is significantly higher than your lo-fi prototype, but </a:t>
            </a:r>
            <a:r>
              <a:rPr lang="en-GB" b="1" i="1" u="sng"/>
              <a:t>lower</a:t>
            </a:r>
            <a:r>
              <a:rPr lang="en-GB"/>
              <a:t> than a full functional prototype</a:t>
            </a:r>
            <a:endParaRPr lang="en-GB">
              <a:cs typeface="Calibri"/>
            </a:endParaRPr>
          </a:p>
          <a:p>
            <a:pPr lvl="1"/>
            <a:r>
              <a:rPr lang="en-US">
                <a:ea typeface="+mn-lt"/>
                <a:cs typeface="+mn-lt"/>
              </a:rPr>
              <a:t>We don’t make full systems, not everything is working, use of test or dummy data, hard coded, </a:t>
            </a:r>
            <a:r>
              <a:rPr lang="en-US" u="sng">
                <a:ea typeface="+mn-lt"/>
                <a:cs typeface="+mn-lt"/>
              </a:rPr>
              <a:t>and NO personal/medical/private data of users!!</a:t>
            </a:r>
            <a:endParaRPr lang="en-GB">
              <a:cs typeface="Calibri" panose="020F0502020204030204"/>
            </a:endParaRPr>
          </a:p>
          <a:p>
            <a:pPr lvl="1"/>
            <a:endParaRPr lang="en-US" u="sng">
              <a:cs typeface="Calibri" panose="020F0502020204030204"/>
            </a:endParaRPr>
          </a:p>
          <a:p>
            <a:pPr lvl="1">
              <a:buNone/>
            </a:pPr>
            <a:r>
              <a:rPr lang="en-GB" b="1" i="1">
                <a:solidFill>
                  <a:srgbClr val="FF0000"/>
                </a:solidFill>
                <a:cs typeface="Calibri" panose="020F0502020204030204"/>
              </a:rPr>
              <a:t>Discuss your ideas for the hi-fi prototype with us before starting prototyping</a:t>
            </a:r>
            <a:endParaRPr lang="en-US">
              <a:ea typeface="+mn-lt"/>
              <a:cs typeface="+mn-lt"/>
            </a:endParaRPr>
          </a:p>
          <a:p>
            <a:pPr marL="457200" lvl="1" indent="0">
              <a:buNone/>
            </a:pPr>
            <a:endParaRPr lang="en-US" u="sng">
              <a:cs typeface="Calibri" panose="020F0502020204030204"/>
            </a:endParaRPr>
          </a:p>
          <a:p>
            <a:pPr marL="457200" lvl="1" indent="0">
              <a:buNone/>
            </a:pPr>
            <a:endParaRPr lang="en-GB">
              <a:cs typeface="Calibri" panose="020F0502020204030204"/>
            </a:endParaRPr>
          </a:p>
          <a:p>
            <a:pPr lvl="1"/>
            <a:endParaRPr lang="en-US">
              <a:cs typeface="Calibri" panose="020F0502020204030204"/>
            </a:endParaRPr>
          </a:p>
          <a:p>
            <a:pPr marL="0" indent="0">
              <a:buNone/>
            </a:pPr>
            <a:endParaRPr lang="en-US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4985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E0C2D-CEBC-9540-9746-7D630992D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EC80A-8127-0F4F-AEB3-E6E80F51E9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What</a:t>
            </a:r>
          </a:p>
          <a:p>
            <a:pPr lvl="1"/>
            <a:r>
              <a:rPr lang="en-GB"/>
              <a:t>Controlled experiment </a:t>
            </a:r>
            <a:r>
              <a:rPr lang="en-GB" b="1" i="1"/>
              <a:t>proposal</a:t>
            </a:r>
          </a:p>
          <a:p>
            <a:pPr lvl="2"/>
            <a:r>
              <a:rPr lang="en-GB"/>
              <a:t>It is</a:t>
            </a:r>
            <a:r>
              <a:rPr lang="en-GB" b="1"/>
              <a:t> not</a:t>
            </a:r>
            <a:r>
              <a:rPr lang="en-GB"/>
              <a:t> about the final usability study (</a:t>
            </a:r>
            <a:r>
              <a:rPr lang="en-GB">
                <a:solidFill>
                  <a:srgbClr val="FF0000"/>
                </a:solidFill>
              </a:rPr>
              <a:t>with re-sit students</a:t>
            </a:r>
            <a:r>
              <a:rPr lang="en-GB"/>
              <a:t>) in week 8. This is an experiment that you will </a:t>
            </a:r>
            <a:r>
              <a:rPr lang="en-GB" u="sng"/>
              <a:t>PLAN ONLY </a:t>
            </a:r>
            <a:r>
              <a:rPr lang="en-GB"/>
              <a:t>and you will not execute in this course. </a:t>
            </a:r>
          </a:p>
          <a:p>
            <a:pPr lvl="2"/>
            <a:r>
              <a:rPr lang="en-GB"/>
              <a:t>In the tutorial of week 8, you will execute a usability test of your hi-fi prototype with resit students (similar to the lo-fi prototype test)</a:t>
            </a:r>
          </a:p>
          <a:p>
            <a:pPr lvl="1"/>
            <a:r>
              <a:rPr lang="en-GB"/>
              <a:t>There are 2 possible options for doing a controlled experiment. You need to select one.</a:t>
            </a:r>
            <a:endParaRPr lang="en-US" sz="2800"/>
          </a:p>
          <a:p>
            <a:pPr lvl="2"/>
            <a:r>
              <a:rPr lang="en-GB"/>
              <a:t>Option 1: Experiment about a difference in your system.</a:t>
            </a:r>
            <a:endParaRPr lang="en-US" sz="2400"/>
          </a:p>
          <a:p>
            <a:pPr lvl="2"/>
            <a:r>
              <a:rPr lang="en-GB"/>
              <a:t>Option 2: Proof-of-concept.</a:t>
            </a:r>
            <a:endParaRPr lang="en-US" sz="2400"/>
          </a:p>
          <a:p>
            <a:pPr marL="457200" lvl="1" indent="0">
              <a:buNone/>
            </a:pPr>
            <a:endParaRPr lang="en-GB"/>
          </a:p>
          <a:p>
            <a:pPr lvl="1"/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044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E0C2D-CEBC-9540-9746-7D630992D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Option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EC80A-8127-0F4F-AEB3-E6E80F51E9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GB"/>
              <a:t>Identify a “difference” in your system that you think would make a “difference” to the user’s experience of your system</a:t>
            </a:r>
          </a:p>
          <a:p>
            <a:pPr lvl="1"/>
            <a:r>
              <a:rPr lang="en-GB"/>
              <a:t>(see lecture week 6)</a:t>
            </a:r>
          </a:p>
          <a:p>
            <a:pPr lvl="1"/>
            <a:r>
              <a:rPr lang="en-GB"/>
              <a:t>A difference in the system is called an “independent variable”. E.g. </a:t>
            </a:r>
          </a:p>
          <a:p>
            <a:pPr lvl="1"/>
            <a:r>
              <a:rPr lang="en-GB"/>
              <a:t>Human appearance versus robotic appearance (for virtual agent) – difference in virtual agent appearance.</a:t>
            </a:r>
          </a:p>
          <a:p>
            <a:pPr lvl="2"/>
            <a:r>
              <a:rPr lang="en-GB"/>
              <a:t>Displaying high level advice versus low level advice (for recommendations) – difference in information type.</a:t>
            </a:r>
          </a:p>
          <a:p>
            <a:pPr lvl="2"/>
            <a:r>
              <a:rPr lang="en-GB"/>
              <a:t>…</a:t>
            </a:r>
          </a:p>
          <a:p>
            <a:pPr lvl="1"/>
            <a:r>
              <a:rPr lang="en-GB"/>
              <a:t>A difference in the user’s experience is called a “dependent variable”. E.g. </a:t>
            </a:r>
          </a:p>
          <a:p>
            <a:pPr lvl="2"/>
            <a:r>
              <a:rPr lang="en-GB"/>
              <a:t>Higher trust – measured by questionnaire ratings of trust in the system on a scale from 1-100.</a:t>
            </a:r>
          </a:p>
          <a:p>
            <a:pPr lvl="2"/>
            <a:r>
              <a:rPr lang="en-GB"/>
              <a:t>Better performance – measured by response time.</a:t>
            </a:r>
          </a:p>
          <a:p>
            <a:pPr lvl="2"/>
            <a:r>
              <a:rPr lang="en-GB"/>
              <a:t>Attention – measured by more eye gaze (attention) at agent.</a:t>
            </a:r>
          </a:p>
          <a:p>
            <a:pPr lvl="2"/>
            <a:r>
              <a:rPr lang="en-GB"/>
              <a:t>…</a:t>
            </a:r>
          </a:p>
          <a:p>
            <a:r>
              <a:rPr lang="en-GB"/>
              <a:t>RQ: “To what extent does &lt;</a:t>
            </a:r>
            <a:r>
              <a:rPr lang="en-GB" i="1"/>
              <a:t>“difference in your system”&gt;</a:t>
            </a:r>
            <a:r>
              <a:rPr lang="en-GB"/>
              <a:t> influence &lt;</a:t>
            </a:r>
            <a:r>
              <a:rPr lang="en-GB" i="1"/>
              <a:t>“difference in user’s experience”&gt;</a:t>
            </a:r>
            <a:r>
              <a:rPr lang="en-GB"/>
              <a:t>?”</a:t>
            </a:r>
            <a:r>
              <a:rPr lang="en-US"/>
              <a:t> </a:t>
            </a:r>
            <a:endParaRPr lang="en-GB"/>
          </a:p>
          <a:p>
            <a:pPr lvl="1"/>
            <a:endParaRPr lang="en-GB"/>
          </a:p>
          <a:p>
            <a:pPr marL="457200" lvl="1" indent="0">
              <a:buNone/>
            </a:pPr>
            <a:endParaRPr lang="en-GB"/>
          </a:p>
          <a:p>
            <a:pPr lvl="1"/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657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A67B4-AA95-6A44-87A0-8C1AD3198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Option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1B3D48-E98C-9B4F-9B82-4963A0C68A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Proof-of-concept</a:t>
            </a:r>
          </a:p>
          <a:p>
            <a:r>
              <a:rPr lang="en-GB"/>
              <a:t>1</a:t>
            </a:r>
            <a:r>
              <a:rPr lang="en-GB" baseline="30000"/>
              <a:t>st</a:t>
            </a:r>
            <a:r>
              <a:rPr lang="en-GB"/>
              <a:t> condition is your prototype, and a 2</a:t>
            </a:r>
            <a:r>
              <a:rPr lang="en-GB" baseline="30000"/>
              <a:t>nd</a:t>
            </a:r>
            <a:r>
              <a:rPr lang="en-GB"/>
              <a:t> condition (the ‘control’) is an existing state-of-the-art system. E.g. a smart assistant for mental health might have a human therapist as the control; an augmented reality app might select a non-augmented reality app as its control. </a:t>
            </a:r>
          </a:p>
          <a:p>
            <a:r>
              <a:rPr lang="en-GB"/>
              <a:t>Evaluate how the novel part of your system (e.g., a virtual agent instead of a human, or that it’s augmented reality) affects user experience (e.g., augmented reality is better, or virtual agent results in similar performance as human)</a:t>
            </a:r>
          </a:p>
          <a:p>
            <a:r>
              <a:rPr lang="en-US"/>
              <a:t>RQ: </a:t>
            </a:r>
            <a:r>
              <a:rPr lang="en-GB"/>
              <a:t>“What effect does &lt;</a:t>
            </a:r>
            <a:r>
              <a:rPr lang="en-GB" i="1"/>
              <a:t>“the novel part of your system compared to the control”&gt;</a:t>
            </a:r>
            <a:r>
              <a:rPr lang="en-GB"/>
              <a:t> have on &lt;</a:t>
            </a:r>
            <a:r>
              <a:rPr lang="en-GB" i="1"/>
              <a:t>“dependent variable”&gt;</a:t>
            </a:r>
            <a:r>
              <a:rPr lang="en-GB"/>
              <a:t> in &lt;</a:t>
            </a:r>
            <a:r>
              <a:rPr lang="en-GB" i="1"/>
              <a:t>“application area”&gt;</a:t>
            </a:r>
            <a:r>
              <a:rPr lang="en-GB"/>
              <a:t>?”</a:t>
            </a:r>
            <a:r>
              <a:rPr lang="en-US"/>
              <a:t> 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775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F7D0D-9EA3-48E5-9EBC-AA63227FC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Pilot testing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69FFFA-02EC-4D1B-984E-9C7F2D20E5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Calibri"/>
              </a:rPr>
              <a:t>If possible, the pilot tests of the hi-fi prototypes can be executed on </a:t>
            </a:r>
            <a:r>
              <a:rPr lang="en-US">
                <a:cs typeface="Calibri"/>
              </a:rPr>
              <a:t>Campus, otherwise they will be moved online.</a:t>
            </a:r>
            <a:r>
              <a:rPr lang="en-US" dirty="0">
                <a:cs typeface="Calibri"/>
              </a:rPr>
              <a:t> </a:t>
            </a:r>
          </a:p>
          <a:p>
            <a:r>
              <a:rPr lang="en-US">
                <a:cs typeface="Calibri"/>
              </a:rPr>
              <a:t>Remote desktop tools, such as </a:t>
            </a:r>
            <a:r>
              <a:rPr lang="en-US" err="1">
                <a:cs typeface="Calibri"/>
              </a:rPr>
              <a:t>AnyDesk</a:t>
            </a:r>
            <a:r>
              <a:rPr lang="en-US">
                <a:cs typeface="Calibri"/>
              </a:rPr>
              <a:t> (Android, iOS, Windows, macOS, Linux, …) can be useful to let participants interact remotely with your prototypes.</a:t>
            </a:r>
          </a:p>
          <a:p>
            <a:r>
              <a:rPr lang="en-US">
                <a:cs typeface="Calibri"/>
              </a:rPr>
              <a:t>In case when this is not possible, it is ok to test with persons (adults, competent, </a:t>
            </a:r>
            <a:r>
              <a:rPr lang="en-US">
                <a:ea typeface="+mn-lt"/>
                <a:cs typeface="+mn-lt"/>
              </a:rPr>
              <a:t>non-vulnerable</a:t>
            </a:r>
            <a:r>
              <a:rPr lang="en-US">
                <a:cs typeface="Calibri"/>
              </a:rPr>
              <a:t>) within the same household. But take the corona regulations into account!! (we have permission from the EEMCS ethics board to have this exception) 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0EE9615C-F361-0043-BE18-E62B5105BD9B}"/>
              </a:ext>
            </a:extLst>
          </p:cNvPr>
          <p:cNvSpPr/>
          <p:nvPr/>
        </p:nvSpPr>
        <p:spPr>
          <a:xfrm rot="20081433">
            <a:off x="55933" y="2933962"/>
            <a:ext cx="11902169" cy="923330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 be </a:t>
            </a:r>
            <a:r>
              <a:rPr lang="it-IT" sz="5400" b="0" cap="none" spc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checked</a:t>
            </a:r>
            <a:r>
              <a:rPr lang="it-IT" sz="5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it-IT" sz="5400" b="0" cap="none" spc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depending</a:t>
            </a:r>
            <a:r>
              <a:rPr lang="it-IT" sz="5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on Corona </a:t>
            </a:r>
            <a:r>
              <a:rPr lang="it-IT" sz="5400" b="0" cap="none" spc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rules</a:t>
            </a:r>
            <a:endParaRPr lang="it-IT" sz="54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6108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585577A9700044AA79DE07706BB10E8" ma:contentTypeVersion="4" ma:contentTypeDescription="Create a new document." ma:contentTypeScope="" ma:versionID="e9ca03ed8b525e9bd5ba89b184c22fae">
  <xsd:schema xmlns:xsd="http://www.w3.org/2001/XMLSchema" xmlns:xs="http://www.w3.org/2001/XMLSchema" xmlns:p="http://schemas.microsoft.com/office/2006/metadata/properties" xmlns:ns2="40434f53-9604-49b3-a709-888a74a42522" targetNamespace="http://schemas.microsoft.com/office/2006/metadata/properties" ma:root="true" ma:fieldsID="bef57163887343a26719135b12ec7d81" ns2:_="">
    <xsd:import namespace="40434f53-9604-49b3-a709-888a74a425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434f53-9604-49b3-a709-888a74a425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84AD3C-D553-48BA-8FF1-6F6D03E77AE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9841644-9709-42AB-96A0-E27A166F7F3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E5C88A5-9579-479A-8290-6F38818AFC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434f53-9604-49b3-a709-888a74a425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12</Slides>
  <Notes>0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Office Theme</vt:lpstr>
      <vt:lpstr>HCI Design &amp; Evaluation tutorial</vt:lpstr>
      <vt:lpstr>Before we start</vt:lpstr>
      <vt:lpstr>PowerPoint Presentation</vt:lpstr>
      <vt:lpstr>Overview</vt:lpstr>
      <vt:lpstr>Today</vt:lpstr>
      <vt:lpstr>Today</vt:lpstr>
      <vt:lpstr>Option 1</vt:lpstr>
      <vt:lpstr>Option 2</vt:lpstr>
      <vt:lpstr>Pilot testing</vt:lpstr>
      <vt:lpstr>Ethics  </vt:lpstr>
      <vt:lpstr>Reports</vt:lpstr>
      <vt:lpstr>Next week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HCI Design tutorial</dc:title>
  <dc:creator>Randy Klaassen</dc:creator>
  <cp:revision>16</cp:revision>
  <dcterms:created xsi:type="dcterms:W3CDTF">2019-11-17T13:46:00Z</dcterms:created>
  <dcterms:modified xsi:type="dcterms:W3CDTF">2022-01-09T16:15:54Z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0x0101000585577A9700044AA79DE07706BB10E8</vt:lpwstr>
  </property>
</Properties>
</file>