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57" r:id="rId6"/>
    <p:sldId id="277" r:id="rId7"/>
    <p:sldId id="278" r:id="rId8"/>
    <p:sldId id="281" r:id="rId9"/>
    <p:sldId id="283" r:id="rId10"/>
    <p:sldId id="284" r:id="rId11"/>
    <p:sldId id="280" r:id="rId12"/>
    <p:sldId id="28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EC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F02E89-D72C-4768-B4BC-7FF623B2F9C5}" v="83" dt="2022-01-14T15:19:41.130"/>
    <p1510:client id="{511DB855-1BD8-4DD6-8E0F-A4D34856C119}" v="24" dt="2021-12-16T10:00:06.235"/>
    <p1510:client id="{6812307C-E9A9-470F-B268-3DAF3139D89F}" v="1" dt="2022-01-13T12:18:41.704"/>
    <p1510:client id="{BE340634-2BBD-A294-7D8F-A316E58C1B9B}" v="26" dt="2022-01-13T10:57:02.944"/>
    <p1510:client id="{C87DC644-7922-3386-B7F7-9EFBA1C96F6C}" v="40" dt="2022-01-12T15:53:17.7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laassen, Randy (UT-EEMCS)" userId="S::r.klaassen@utwente.nl::91feb03c-f473-4344-b452-5bac19281674" providerId="AD" clId="Web-{C87DC644-7922-3386-B7F7-9EFBA1C96F6C}"/>
    <pc:docChg chg="delSld modSld">
      <pc:chgData name="Klaassen, Randy (UT-EEMCS)" userId="S::r.klaassen@utwente.nl::91feb03c-f473-4344-b452-5bac19281674" providerId="AD" clId="Web-{C87DC644-7922-3386-B7F7-9EFBA1C96F6C}" dt="2022-01-12T15:53:17.045" v="36" actId="20577"/>
      <pc:docMkLst>
        <pc:docMk/>
      </pc:docMkLst>
      <pc:sldChg chg="modSp">
        <pc:chgData name="Klaassen, Randy (UT-EEMCS)" userId="S::r.klaassen@utwente.nl::91feb03c-f473-4344-b452-5bac19281674" providerId="AD" clId="Web-{C87DC644-7922-3386-B7F7-9EFBA1C96F6C}" dt="2022-01-12T15:30:22.173" v="7" actId="20577"/>
        <pc:sldMkLst>
          <pc:docMk/>
          <pc:sldMk cId="2688638960" sldId="257"/>
        </pc:sldMkLst>
        <pc:spChg chg="mod">
          <ac:chgData name="Klaassen, Randy (UT-EEMCS)" userId="S::r.klaassen@utwente.nl::91feb03c-f473-4344-b452-5bac19281674" providerId="AD" clId="Web-{C87DC644-7922-3386-B7F7-9EFBA1C96F6C}" dt="2022-01-12T15:30:22.173" v="7" actId="20577"/>
          <ac:spMkLst>
            <pc:docMk/>
            <pc:sldMk cId="2688638960" sldId="257"/>
            <ac:spMk id="3" creationId="{555EB9E9-96E3-CE4C-970A-C9A3E572702C}"/>
          </ac:spMkLst>
        </pc:spChg>
      </pc:sldChg>
      <pc:sldChg chg="modSp">
        <pc:chgData name="Klaassen, Randy (UT-EEMCS)" userId="S::r.klaassen@utwente.nl::91feb03c-f473-4344-b452-5bac19281674" providerId="AD" clId="Web-{C87DC644-7922-3386-B7F7-9EFBA1C96F6C}" dt="2022-01-12T15:52:34.997" v="27" actId="20577"/>
        <pc:sldMkLst>
          <pc:docMk/>
          <pc:sldMk cId="74985986" sldId="277"/>
        </pc:sldMkLst>
        <pc:spChg chg="mod">
          <ac:chgData name="Klaassen, Randy (UT-EEMCS)" userId="S::r.klaassen@utwente.nl::91feb03c-f473-4344-b452-5bac19281674" providerId="AD" clId="Web-{C87DC644-7922-3386-B7F7-9EFBA1C96F6C}" dt="2022-01-12T15:52:34.997" v="27" actId="20577"/>
          <ac:spMkLst>
            <pc:docMk/>
            <pc:sldMk cId="74985986" sldId="277"/>
            <ac:spMk id="3" creationId="{F9DEC80A-8127-0F4F-AEB3-E6E80F51E9D6}"/>
          </ac:spMkLst>
        </pc:spChg>
      </pc:sldChg>
      <pc:sldChg chg="modSp">
        <pc:chgData name="Klaassen, Randy (UT-EEMCS)" userId="S::r.klaassen@utwente.nl::91feb03c-f473-4344-b452-5bac19281674" providerId="AD" clId="Web-{C87DC644-7922-3386-B7F7-9EFBA1C96F6C}" dt="2022-01-12T15:53:17.045" v="36" actId="20577"/>
        <pc:sldMkLst>
          <pc:docMk/>
          <pc:sldMk cId="517823390" sldId="278"/>
        </pc:sldMkLst>
        <pc:spChg chg="mod">
          <ac:chgData name="Klaassen, Randy (UT-EEMCS)" userId="S::r.klaassen@utwente.nl::91feb03c-f473-4344-b452-5bac19281674" providerId="AD" clId="Web-{C87DC644-7922-3386-B7F7-9EFBA1C96F6C}" dt="2022-01-12T15:53:17.045" v="36" actId="20577"/>
          <ac:spMkLst>
            <pc:docMk/>
            <pc:sldMk cId="517823390" sldId="278"/>
            <ac:spMk id="3" creationId="{00C68624-89C2-AC47-BC35-860EA603E65E}"/>
          </ac:spMkLst>
        </pc:spChg>
      </pc:sldChg>
      <pc:sldChg chg="del">
        <pc:chgData name="Klaassen, Randy (UT-EEMCS)" userId="S::r.klaassen@utwente.nl::91feb03c-f473-4344-b452-5bac19281674" providerId="AD" clId="Web-{C87DC644-7922-3386-B7F7-9EFBA1C96F6C}" dt="2022-01-12T15:52:51.560" v="28"/>
        <pc:sldMkLst>
          <pc:docMk/>
          <pc:sldMk cId="719461686" sldId="279"/>
        </pc:sldMkLst>
      </pc:sldChg>
    </pc:docChg>
  </pc:docChgLst>
  <pc:docChgLst>
    <pc:chgData name="Gatti, L. (EEMCS)" userId="S::l.gatti@utwente.nl::e66a04e2-a20b-4f2f-9d63-a59341e6daa0" providerId="AD" clId="Web-{E0A32AC8-0FD9-49C6-A8C2-2EC9077F85FF}"/>
    <pc:docChg chg="modSld">
      <pc:chgData name="Gatti, L. (EEMCS)" userId="S::l.gatti@utwente.nl::e66a04e2-a20b-4f2f-9d63-a59341e6daa0" providerId="AD" clId="Web-{E0A32AC8-0FD9-49C6-A8C2-2EC9077F85FF}" dt="2021-01-13T06:34:45.184" v="0" actId="20577"/>
      <pc:docMkLst>
        <pc:docMk/>
      </pc:docMkLst>
      <pc:sldChg chg="modSp">
        <pc:chgData name="Gatti, L. (EEMCS)" userId="S::l.gatti@utwente.nl::e66a04e2-a20b-4f2f-9d63-a59341e6daa0" providerId="AD" clId="Web-{E0A32AC8-0FD9-49C6-A8C2-2EC9077F85FF}" dt="2021-01-13T06:34:45.184" v="0" actId="20577"/>
        <pc:sldMkLst>
          <pc:docMk/>
          <pc:sldMk cId="74985986" sldId="277"/>
        </pc:sldMkLst>
        <pc:spChg chg="mod">
          <ac:chgData name="Gatti, L. (EEMCS)" userId="S::l.gatti@utwente.nl::e66a04e2-a20b-4f2f-9d63-a59341e6daa0" providerId="AD" clId="Web-{E0A32AC8-0FD9-49C6-A8C2-2EC9077F85FF}" dt="2021-01-13T06:34:45.184" v="0" actId="20577"/>
          <ac:spMkLst>
            <pc:docMk/>
            <pc:sldMk cId="74985986" sldId="277"/>
            <ac:spMk id="3" creationId="{F9DEC80A-8127-0F4F-AEB3-E6E80F51E9D6}"/>
          </ac:spMkLst>
        </pc:spChg>
      </pc:sldChg>
    </pc:docChg>
  </pc:docChgLst>
  <pc:docChgLst>
    <pc:chgData name="Klaassen, Randy (UT-EEMCS)" userId="S::r.klaassen@utwente.nl::91feb03c-f473-4344-b452-5bac19281674" providerId="AD" clId="Web-{BE340634-2BBD-A294-7D8F-A316E58C1B9B}"/>
    <pc:docChg chg="addSld modSld">
      <pc:chgData name="Klaassen, Randy (UT-EEMCS)" userId="S::r.klaassen@utwente.nl::91feb03c-f473-4344-b452-5bac19281674" providerId="AD" clId="Web-{BE340634-2BBD-A294-7D8F-A316E58C1B9B}" dt="2022-01-13T10:57:02.944" v="24"/>
      <pc:docMkLst>
        <pc:docMk/>
      </pc:docMkLst>
      <pc:sldChg chg="modSp">
        <pc:chgData name="Klaassen, Randy (UT-EEMCS)" userId="S::r.klaassen@utwente.nl::91feb03c-f473-4344-b452-5bac19281674" providerId="AD" clId="Web-{BE340634-2BBD-A294-7D8F-A316E58C1B9B}" dt="2022-01-13T10:53:28.377" v="4" actId="20577"/>
        <pc:sldMkLst>
          <pc:docMk/>
          <pc:sldMk cId="2688638960" sldId="257"/>
        </pc:sldMkLst>
        <pc:spChg chg="mod">
          <ac:chgData name="Klaassen, Randy (UT-EEMCS)" userId="S::r.klaassen@utwente.nl::91feb03c-f473-4344-b452-5bac19281674" providerId="AD" clId="Web-{BE340634-2BBD-A294-7D8F-A316E58C1B9B}" dt="2022-01-13T10:53:28.377" v="4" actId="20577"/>
          <ac:spMkLst>
            <pc:docMk/>
            <pc:sldMk cId="2688638960" sldId="257"/>
            <ac:spMk id="3" creationId="{555EB9E9-96E3-CE4C-970A-C9A3E572702C}"/>
          </ac:spMkLst>
        </pc:spChg>
      </pc:sldChg>
      <pc:sldChg chg="modSp">
        <pc:chgData name="Klaassen, Randy (UT-EEMCS)" userId="S::r.klaassen@utwente.nl::91feb03c-f473-4344-b452-5bac19281674" providerId="AD" clId="Web-{BE340634-2BBD-A294-7D8F-A316E58C1B9B}" dt="2022-01-13T10:54:09.112" v="19" actId="20577"/>
        <pc:sldMkLst>
          <pc:docMk/>
          <pc:sldMk cId="517823390" sldId="278"/>
        </pc:sldMkLst>
        <pc:spChg chg="mod">
          <ac:chgData name="Klaassen, Randy (UT-EEMCS)" userId="S::r.klaassen@utwente.nl::91feb03c-f473-4344-b452-5bac19281674" providerId="AD" clId="Web-{BE340634-2BBD-A294-7D8F-A316E58C1B9B}" dt="2022-01-13T10:54:09.112" v="19" actId="20577"/>
          <ac:spMkLst>
            <pc:docMk/>
            <pc:sldMk cId="517823390" sldId="278"/>
            <ac:spMk id="3" creationId="{00C68624-89C2-AC47-BC35-860EA603E65E}"/>
          </ac:spMkLst>
        </pc:spChg>
      </pc:sldChg>
      <pc:sldChg chg="modSp">
        <pc:chgData name="Klaassen, Randy (UT-EEMCS)" userId="S::r.klaassen@utwente.nl::91feb03c-f473-4344-b452-5bac19281674" providerId="AD" clId="Web-{BE340634-2BBD-A294-7D8F-A316E58C1B9B}" dt="2022-01-13T10:56:00.271" v="23" actId="20577"/>
        <pc:sldMkLst>
          <pc:docMk/>
          <pc:sldMk cId="1089333009" sldId="281"/>
        </pc:sldMkLst>
        <pc:spChg chg="mod">
          <ac:chgData name="Klaassen, Randy (UT-EEMCS)" userId="S::r.klaassen@utwente.nl::91feb03c-f473-4344-b452-5bac19281674" providerId="AD" clId="Web-{BE340634-2BBD-A294-7D8F-A316E58C1B9B}" dt="2022-01-13T10:56:00.271" v="23" actId="20577"/>
          <ac:spMkLst>
            <pc:docMk/>
            <pc:sldMk cId="1089333009" sldId="281"/>
            <ac:spMk id="3" creationId="{03F6DCBD-AFA0-9443-B09C-D53150D44B21}"/>
          </ac:spMkLst>
        </pc:spChg>
      </pc:sldChg>
      <pc:sldChg chg="add">
        <pc:chgData name="Klaassen, Randy (UT-EEMCS)" userId="S::r.klaassen@utwente.nl::91feb03c-f473-4344-b452-5bac19281674" providerId="AD" clId="Web-{BE340634-2BBD-A294-7D8F-A316E58C1B9B}" dt="2022-01-13T10:57:02.944" v="24"/>
        <pc:sldMkLst>
          <pc:docMk/>
          <pc:sldMk cId="1899564540" sldId="282"/>
        </pc:sldMkLst>
      </pc:sldChg>
    </pc:docChg>
  </pc:docChgLst>
  <pc:docChgLst>
    <pc:chgData name="Gatti, Lorenzo (UT-EEMCS)" userId="e66a04e2-a20b-4f2f-9d63-a59341e6daa0" providerId="ADAL" clId="{A06B4715-B513-EB4F-A748-AD3F42605BF6}"/>
    <pc:docChg chg="undo custSel modSld">
      <pc:chgData name="Gatti, Lorenzo (UT-EEMCS)" userId="e66a04e2-a20b-4f2f-9d63-a59341e6daa0" providerId="ADAL" clId="{A06B4715-B513-EB4F-A748-AD3F42605BF6}" dt="2021-12-16T09:56:30.638" v="100" actId="20577"/>
      <pc:docMkLst>
        <pc:docMk/>
      </pc:docMkLst>
      <pc:sldChg chg="modSp mod">
        <pc:chgData name="Gatti, Lorenzo (UT-EEMCS)" userId="e66a04e2-a20b-4f2f-9d63-a59341e6daa0" providerId="ADAL" clId="{A06B4715-B513-EB4F-A748-AD3F42605BF6}" dt="2021-12-16T09:56:06.336" v="24" actId="20577"/>
        <pc:sldMkLst>
          <pc:docMk/>
          <pc:sldMk cId="2688638960" sldId="257"/>
        </pc:sldMkLst>
        <pc:spChg chg="mod">
          <ac:chgData name="Gatti, Lorenzo (UT-EEMCS)" userId="e66a04e2-a20b-4f2f-9d63-a59341e6daa0" providerId="ADAL" clId="{A06B4715-B513-EB4F-A748-AD3F42605BF6}" dt="2021-12-16T09:56:06.336" v="24" actId="20577"/>
          <ac:spMkLst>
            <pc:docMk/>
            <pc:sldMk cId="2688638960" sldId="257"/>
            <ac:spMk id="3" creationId="{555EB9E9-96E3-CE4C-970A-C9A3E572702C}"/>
          </ac:spMkLst>
        </pc:spChg>
      </pc:sldChg>
      <pc:sldChg chg="modSp mod">
        <pc:chgData name="Gatti, Lorenzo (UT-EEMCS)" userId="e66a04e2-a20b-4f2f-9d63-a59341e6daa0" providerId="ADAL" clId="{A06B4715-B513-EB4F-A748-AD3F42605BF6}" dt="2021-12-16T09:56:30.638" v="100" actId="20577"/>
        <pc:sldMkLst>
          <pc:docMk/>
          <pc:sldMk cId="74985986" sldId="277"/>
        </pc:sldMkLst>
        <pc:spChg chg="mod">
          <ac:chgData name="Gatti, Lorenzo (UT-EEMCS)" userId="e66a04e2-a20b-4f2f-9d63-a59341e6daa0" providerId="ADAL" clId="{A06B4715-B513-EB4F-A748-AD3F42605BF6}" dt="2021-12-16T09:56:30.638" v="100" actId="20577"/>
          <ac:spMkLst>
            <pc:docMk/>
            <pc:sldMk cId="74985986" sldId="277"/>
            <ac:spMk id="3" creationId="{F9DEC80A-8127-0F4F-AEB3-E6E80F51E9D6}"/>
          </ac:spMkLst>
        </pc:spChg>
      </pc:sldChg>
    </pc:docChg>
  </pc:docChgLst>
  <pc:docChgLst>
    <pc:chgData name="Klaassen, R. (EEMCS)" userId="S::r.klaassen@utwente.nl::91feb03c-f473-4344-b452-5bac19281674" providerId="AD" clId="Web-{067A8B9B-E283-4A81-8E96-2D928D2CB2D7}"/>
    <pc:docChg chg="modSld">
      <pc:chgData name="Klaassen, R. (EEMCS)" userId="S::r.klaassen@utwente.nl::91feb03c-f473-4344-b452-5bac19281674" providerId="AD" clId="Web-{067A8B9B-E283-4A81-8E96-2D928D2CB2D7}" dt="2021-01-08T11:28:20.056" v="20" actId="20577"/>
      <pc:docMkLst>
        <pc:docMk/>
      </pc:docMkLst>
      <pc:sldChg chg="modSp">
        <pc:chgData name="Klaassen, R. (EEMCS)" userId="S::r.klaassen@utwente.nl::91feb03c-f473-4344-b452-5bac19281674" providerId="AD" clId="Web-{067A8B9B-E283-4A81-8E96-2D928D2CB2D7}" dt="2021-01-08T11:27:34.087" v="2" actId="20577"/>
        <pc:sldMkLst>
          <pc:docMk/>
          <pc:sldMk cId="2688638960" sldId="257"/>
        </pc:sldMkLst>
        <pc:spChg chg="mod">
          <ac:chgData name="Klaassen, R. (EEMCS)" userId="S::r.klaassen@utwente.nl::91feb03c-f473-4344-b452-5bac19281674" providerId="AD" clId="Web-{067A8B9B-E283-4A81-8E96-2D928D2CB2D7}" dt="2021-01-08T11:27:34.087" v="2" actId="20577"/>
          <ac:spMkLst>
            <pc:docMk/>
            <pc:sldMk cId="2688638960" sldId="257"/>
            <ac:spMk id="3" creationId="{555EB9E9-96E3-CE4C-970A-C9A3E572702C}"/>
          </ac:spMkLst>
        </pc:spChg>
      </pc:sldChg>
      <pc:sldChg chg="modSp">
        <pc:chgData name="Klaassen, R. (EEMCS)" userId="S::r.klaassen@utwente.nl::91feb03c-f473-4344-b452-5bac19281674" providerId="AD" clId="Web-{067A8B9B-E283-4A81-8E96-2D928D2CB2D7}" dt="2021-01-08T11:27:58.166" v="5" actId="20577"/>
        <pc:sldMkLst>
          <pc:docMk/>
          <pc:sldMk cId="74985986" sldId="277"/>
        </pc:sldMkLst>
        <pc:spChg chg="mod">
          <ac:chgData name="Klaassen, R. (EEMCS)" userId="S::r.klaassen@utwente.nl::91feb03c-f473-4344-b452-5bac19281674" providerId="AD" clId="Web-{067A8B9B-E283-4A81-8E96-2D928D2CB2D7}" dt="2021-01-08T11:27:58.166" v="5" actId="20577"/>
          <ac:spMkLst>
            <pc:docMk/>
            <pc:sldMk cId="74985986" sldId="277"/>
            <ac:spMk id="3" creationId="{F9DEC80A-8127-0F4F-AEB3-E6E80F51E9D6}"/>
          </ac:spMkLst>
        </pc:spChg>
      </pc:sldChg>
      <pc:sldChg chg="modSp">
        <pc:chgData name="Klaassen, R. (EEMCS)" userId="S::r.klaassen@utwente.nl::91feb03c-f473-4344-b452-5bac19281674" providerId="AD" clId="Web-{067A8B9B-E283-4A81-8E96-2D928D2CB2D7}" dt="2021-01-08T11:28:18.478" v="18" actId="20577"/>
        <pc:sldMkLst>
          <pc:docMk/>
          <pc:sldMk cId="517823390" sldId="278"/>
        </pc:sldMkLst>
        <pc:spChg chg="mod">
          <ac:chgData name="Klaassen, R. (EEMCS)" userId="S::r.klaassen@utwente.nl::91feb03c-f473-4344-b452-5bac19281674" providerId="AD" clId="Web-{067A8B9B-E283-4A81-8E96-2D928D2CB2D7}" dt="2021-01-08T11:28:18.478" v="18" actId="20577"/>
          <ac:spMkLst>
            <pc:docMk/>
            <pc:sldMk cId="517823390" sldId="278"/>
            <ac:spMk id="3" creationId="{00C68624-89C2-AC47-BC35-860EA603E65E}"/>
          </ac:spMkLst>
        </pc:spChg>
      </pc:sldChg>
    </pc:docChg>
  </pc:docChgLst>
  <pc:docChgLst>
    <pc:chgData name="Klaassen, Randy (UT-EEMCS)" userId="S::r.klaassen@utwente.nl::91feb03c-f473-4344-b452-5bac19281674" providerId="AD" clId="Web-{27F02E89-D72C-4768-B4BC-7FF623B2F9C5}"/>
    <pc:docChg chg="addSld modSld">
      <pc:chgData name="Klaassen, Randy (UT-EEMCS)" userId="S::r.klaassen@utwente.nl::91feb03c-f473-4344-b452-5bac19281674" providerId="AD" clId="Web-{27F02E89-D72C-4768-B4BC-7FF623B2F9C5}" dt="2022-01-14T15:19:41.130" v="85" actId="20577"/>
      <pc:docMkLst>
        <pc:docMk/>
      </pc:docMkLst>
      <pc:sldChg chg="modSp new">
        <pc:chgData name="Klaassen, Randy (UT-EEMCS)" userId="S::r.klaassen@utwente.nl::91feb03c-f473-4344-b452-5bac19281674" providerId="AD" clId="Web-{27F02E89-D72C-4768-B4BC-7FF623B2F9C5}" dt="2022-01-14T15:18:00.096" v="65" actId="20577"/>
        <pc:sldMkLst>
          <pc:docMk/>
          <pc:sldMk cId="1080147223" sldId="283"/>
        </pc:sldMkLst>
        <pc:spChg chg="mod">
          <ac:chgData name="Klaassen, Randy (UT-EEMCS)" userId="S::r.klaassen@utwente.nl::91feb03c-f473-4344-b452-5bac19281674" providerId="AD" clId="Web-{27F02E89-D72C-4768-B4BC-7FF623B2F9C5}" dt="2022-01-14T14:57:05.369" v="12" actId="20577"/>
          <ac:spMkLst>
            <pc:docMk/>
            <pc:sldMk cId="1080147223" sldId="283"/>
            <ac:spMk id="2" creationId="{7403819E-0011-41FB-8D41-9F4DFF66E388}"/>
          </ac:spMkLst>
        </pc:spChg>
        <pc:spChg chg="mod">
          <ac:chgData name="Klaassen, Randy (UT-EEMCS)" userId="S::r.klaassen@utwente.nl::91feb03c-f473-4344-b452-5bac19281674" providerId="AD" clId="Web-{27F02E89-D72C-4768-B4BC-7FF623B2F9C5}" dt="2022-01-14T15:18:00.096" v="65" actId="20577"/>
          <ac:spMkLst>
            <pc:docMk/>
            <pc:sldMk cId="1080147223" sldId="283"/>
            <ac:spMk id="3" creationId="{9B35BF00-F7EB-403A-B44F-C6EFAC56A5FB}"/>
          </ac:spMkLst>
        </pc:spChg>
      </pc:sldChg>
      <pc:sldChg chg="modSp add replId">
        <pc:chgData name="Klaassen, Randy (UT-EEMCS)" userId="S::r.klaassen@utwente.nl::91feb03c-f473-4344-b452-5bac19281674" providerId="AD" clId="Web-{27F02E89-D72C-4768-B4BC-7FF623B2F9C5}" dt="2022-01-14T15:19:41.130" v="85" actId="20577"/>
        <pc:sldMkLst>
          <pc:docMk/>
          <pc:sldMk cId="3994067053" sldId="284"/>
        </pc:sldMkLst>
        <pc:spChg chg="mod">
          <ac:chgData name="Klaassen, Randy (UT-EEMCS)" userId="S::r.klaassen@utwente.nl::91feb03c-f473-4344-b452-5bac19281674" providerId="AD" clId="Web-{27F02E89-D72C-4768-B4BC-7FF623B2F9C5}" dt="2022-01-14T15:19:41.130" v="85" actId="20577"/>
          <ac:spMkLst>
            <pc:docMk/>
            <pc:sldMk cId="3994067053" sldId="284"/>
            <ac:spMk id="3" creationId="{9B35BF00-F7EB-403A-B44F-C6EFAC56A5FB}"/>
          </ac:spMkLst>
        </pc:spChg>
      </pc:sldChg>
    </pc:docChg>
  </pc:docChgLst>
  <pc:docChgLst>
    <pc:chgData name="Klaassen, R. (EEMCS)" userId="S::r.klaassen@utwente.nl::91feb03c-f473-4344-b452-5bac19281674" providerId="AD" clId="Web-{E5C95A20-31CB-48D7-A1A9-9616A4349135}"/>
    <pc:docChg chg="modSld">
      <pc:chgData name="Klaassen, R. (EEMCS)" userId="S::r.klaassen@utwente.nl::91feb03c-f473-4344-b452-5bac19281674" providerId="AD" clId="Web-{E5C95A20-31CB-48D7-A1A9-9616A4349135}" dt="2021-01-12T10:14:42.937" v="0" actId="1076"/>
      <pc:docMkLst>
        <pc:docMk/>
      </pc:docMkLst>
      <pc:sldChg chg="modSp">
        <pc:chgData name="Klaassen, R. (EEMCS)" userId="S::r.klaassen@utwente.nl::91feb03c-f473-4344-b452-5bac19281674" providerId="AD" clId="Web-{E5C95A20-31CB-48D7-A1A9-9616A4349135}" dt="2021-01-12T10:14:42.937" v="0" actId="1076"/>
        <pc:sldMkLst>
          <pc:docMk/>
          <pc:sldMk cId="74985986" sldId="277"/>
        </pc:sldMkLst>
        <pc:spChg chg="mod">
          <ac:chgData name="Klaassen, R. (EEMCS)" userId="S::r.klaassen@utwente.nl::91feb03c-f473-4344-b452-5bac19281674" providerId="AD" clId="Web-{E5C95A20-31CB-48D7-A1A9-9616A4349135}" dt="2021-01-12T10:14:42.937" v="0" actId="1076"/>
          <ac:spMkLst>
            <pc:docMk/>
            <pc:sldMk cId="74985986" sldId="277"/>
            <ac:spMk id="3" creationId="{F9DEC80A-8127-0F4F-AEB3-E6E80F51E9D6}"/>
          </ac:spMkLst>
        </pc:spChg>
      </pc:sldChg>
    </pc:docChg>
  </pc:docChgLst>
  <pc:docChgLst>
    <pc:chgData name="Klaassen, R. (EEMCS)" userId="S::r.klaassen@utwente.nl::91feb03c-f473-4344-b452-5bac19281674" providerId="AD" clId="Web-{651A5223-4599-113C-C0F6-142115AE9F45}"/>
    <pc:docChg chg="modSld">
      <pc:chgData name="Klaassen, R. (EEMCS)" userId="S::r.klaassen@utwente.nl::91feb03c-f473-4344-b452-5bac19281674" providerId="AD" clId="Web-{651A5223-4599-113C-C0F6-142115AE9F45}" dt="2021-01-08T16:57:14.922" v="108" actId="20577"/>
      <pc:docMkLst>
        <pc:docMk/>
      </pc:docMkLst>
      <pc:sldChg chg="modSp">
        <pc:chgData name="Klaassen, R. (EEMCS)" userId="S::r.klaassen@utwente.nl::91feb03c-f473-4344-b452-5bac19281674" providerId="AD" clId="Web-{651A5223-4599-113C-C0F6-142115AE9F45}" dt="2021-01-08T16:57:12.188" v="106" actId="20577"/>
        <pc:sldMkLst>
          <pc:docMk/>
          <pc:sldMk cId="2688638960" sldId="257"/>
        </pc:sldMkLst>
        <pc:spChg chg="mod">
          <ac:chgData name="Klaassen, R. (EEMCS)" userId="S::r.klaassen@utwente.nl::91feb03c-f473-4344-b452-5bac19281674" providerId="AD" clId="Web-{651A5223-4599-113C-C0F6-142115AE9F45}" dt="2021-01-08T16:57:12.188" v="106" actId="20577"/>
          <ac:spMkLst>
            <pc:docMk/>
            <pc:sldMk cId="2688638960" sldId="257"/>
            <ac:spMk id="3" creationId="{555EB9E9-96E3-CE4C-970A-C9A3E572702C}"/>
          </ac:spMkLst>
        </pc:spChg>
      </pc:sldChg>
      <pc:sldChg chg="modSp">
        <pc:chgData name="Klaassen, R. (EEMCS)" userId="S::r.klaassen@utwente.nl::91feb03c-f473-4344-b452-5bac19281674" providerId="AD" clId="Web-{651A5223-4599-113C-C0F6-142115AE9F45}" dt="2021-01-08T16:41:14.778" v="35" actId="20577"/>
        <pc:sldMkLst>
          <pc:docMk/>
          <pc:sldMk cId="74985986" sldId="277"/>
        </pc:sldMkLst>
        <pc:spChg chg="mod">
          <ac:chgData name="Klaassen, R. (EEMCS)" userId="S::r.klaassen@utwente.nl::91feb03c-f473-4344-b452-5bac19281674" providerId="AD" clId="Web-{651A5223-4599-113C-C0F6-142115AE9F45}" dt="2021-01-08T16:41:14.778" v="35" actId="20577"/>
          <ac:spMkLst>
            <pc:docMk/>
            <pc:sldMk cId="74985986" sldId="277"/>
            <ac:spMk id="3" creationId="{F9DEC80A-8127-0F4F-AEB3-E6E80F51E9D6}"/>
          </ac:spMkLst>
        </pc:spChg>
      </pc:sldChg>
    </pc:docChg>
  </pc:docChgLst>
  <pc:docChgLst>
    <pc:chgData name="Klaassen, R. (EEMCS)" userId="S::r.klaassen@utwente.nl::91feb03c-f473-4344-b452-5bac19281674" providerId="AD" clId="Web-{6164E219-4A20-4D28-A108-5A5D59665055}"/>
    <pc:docChg chg="modSld">
      <pc:chgData name="Klaassen, R. (EEMCS)" userId="S::r.klaassen@utwente.nl::91feb03c-f473-4344-b452-5bac19281674" providerId="AD" clId="Web-{6164E219-4A20-4D28-A108-5A5D59665055}" dt="2021-01-11T18:36:47.315" v="37" actId="20577"/>
      <pc:docMkLst>
        <pc:docMk/>
      </pc:docMkLst>
      <pc:sldChg chg="modSp">
        <pc:chgData name="Klaassen, R. (EEMCS)" userId="S::r.klaassen@utwente.nl::91feb03c-f473-4344-b452-5bac19281674" providerId="AD" clId="Web-{6164E219-4A20-4D28-A108-5A5D59665055}" dt="2021-01-11T18:35:04.469" v="20" actId="20577"/>
        <pc:sldMkLst>
          <pc:docMk/>
          <pc:sldMk cId="74985986" sldId="277"/>
        </pc:sldMkLst>
        <pc:spChg chg="mod">
          <ac:chgData name="Klaassen, R. (EEMCS)" userId="S::r.klaassen@utwente.nl::91feb03c-f473-4344-b452-5bac19281674" providerId="AD" clId="Web-{6164E219-4A20-4D28-A108-5A5D59665055}" dt="2021-01-11T18:35:04.469" v="20" actId="20577"/>
          <ac:spMkLst>
            <pc:docMk/>
            <pc:sldMk cId="74985986" sldId="277"/>
            <ac:spMk id="3" creationId="{F9DEC80A-8127-0F4F-AEB3-E6E80F51E9D6}"/>
          </ac:spMkLst>
        </pc:spChg>
      </pc:sldChg>
      <pc:sldChg chg="modSp">
        <pc:chgData name="Klaassen, R. (EEMCS)" userId="S::r.klaassen@utwente.nl::91feb03c-f473-4344-b452-5bac19281674" providerId="AD" clId="Web-{6164E219-4A20-4D28-A108-5A5D59665055}" dt="2021-01-11T18:36:47.315" v="36" actId="20577"/>
        <pc:sldMkLst>
          <pc:docMk/>
          <pc:sldMk cId="517823390" sldId="278"/>
        </pc:sldMkLst>
        <pc:spChg chg="mod">
          <ac:chgData name="Klaassen, R. (EEMCS)" userId="S::r.klaassen@utwente.nl::91feb03c-f473-4344-b452-5bac19281674" providerId="AD" clId="Web-{6164E219-4A20-4D28-A108-5A5D59665055}" dt="2021-01-11T18:36:47.315" v="36" actId="20577"/>
          <ac:spMkLst>
            <pc:docMk/>
            <pc:sldMk cId="517823390" sldId="278"/>
            <ac:spMk id="3" creationId="{00C68624-89C2-AC47-BC35-860EA603E65E}"/>
          </ac:spMkLst>
        </pc:spChg>
      </pc:sldChg>
    </pc:docChg>
  </pc:docChgLst>
  <pc:docChgLst>
    <pc:chgData name="Klaassen, Randy (UT-EEMCS)" userId="S::r.klaassen@utwente.nl::91feb03c-f473-4344-b452-5bac19281674" providerId="AD" clId="Web-{6812307C-E9A9-470F-B268-3DAF3139D89F}"/>
    <pc:docChg chg="modSld">
      <pc:chgData name="Klaassen, Randy (UT-EEMCS)" userId="S::r.klaassen@utwente.nl::91feb03c-f473-4344-b452-5bac19281674" providerId="AD" clId="Web-{6812307C-E9A9-470F-B268-3DAF3139D89F}" dt="2022-01-13T12:18:41.704" v="0" actId="20577"/>
      <pc:docMkLst>
        <pc:docMk/>
      </pc:docMkLst>
      <pc:sldChg chg="modSp">
        <pc:chgData name="Klaassen, Randy (UT-EEMCS)" userId="S::r.klaassen@utwente.nl::91feb03c-f473-4344-b452-5bac19281674" providerId="AD" clId="Web-{6812307C-E9A9-470F-B268-3DAF3139D89F}" dt="2022-01-13T12:18:41.704" v="0" actId="20577"/>
        <pc:sldMkLst>
          <pc:docMk/>
          <pc:sldMk cId="1089333009" sldId="281"/>
        </pc:sldMkLst>
        <pc:spChg chg="mod">
          <ac:chgData name="Klaassen, Randy (UT-EEMCS)" userId="S::r.klaassen@utwente.nl::91feb03c-f473-4344-b452-5bac19281674" providerId="AD" clId="Web-{6812307C-E9A9-470F-B268-3DAF3139D89F}" dt="2022-01-13T12:18:41.704" v="0" actId="20577"/>
          <ac:spMkLst>
            <pc:docMk/>
            <pc:sldMk cId="1089333009" sldId="281"/>
            <ac:spMk id="3" creationId="{03F6DCBD-AFA0-9443-B09C-D53150D44B21}"/>
          </ac:spMkLst>
        </pc:spChg>
      </pc:sldChg>
    </pc:docChg>
  </pc:docChgLst>
  <pc:docChgLst>
    <pc:chgData name="Klaassen, Randy (UT-EEMCS)" userId="S::r.klaassen@utwente.nl::91feb03c-f473-4344-b452-5bac19281674" providerId="AD" clId="Web-{511DB855-1BD8-4DD6-8E0F-A4D34856C119}"/>
    <pc:docChg chg="modSld">
      <pc:chgData name="Klaassen, Randy (UT-EEMCS)" userId="S::r.klaassen@utwente.nl::91feb03c-f473-4344-b452-5bac19281674" providerId="AD" clId="Web-{511DB855-1BD8-4DD6-8E0F-A4D34856C119}" dt="2021-12-16T10:00:06.235" v="16" actId="1076"/>
      <pc:docMkLst>
        <pc:docMk/>
      </pc:docMkLst>
      <pc:sldChg chg="modSp">
        <pc:chgData name="Klaassen, Randy (UT-EEMCS)" userId="S::r.klaassen@utwente.nl::91feb03c-f473-4344-b452-5bac19281674" providerId="AD" clId="Web-{511DB855-1BD8-4DD6-8E0F-A4D34856C119}" dt="2021-12-16T09:58:50.327" v="4" actId="20577"/>
        <pc:sldMkLst>
          <pc:docMk/>
          <pc:sldMk cId="74985986" sldId="277"/>
        </pc:sldMkLst>
        <pc:spChg chg="mod">
          <ac:chgData name="Klaassen, Randy (UT-EEMCS)" userId="S::r.klaassen@utwente.nl::91feb03c-f473-4344-b452-5bac19281674" providerId="AD" clId="Web-{511DB855-1BD8-4DD6-8E0F-A4D34856C119}" dt="2021-12-16T09:58:50.327" v="4" actId="20577"/>
          <ac:spMkLst>
            <pc:docMk/>
            <pc:sldMk cId="74985986" sldId="277"/>
            <ac:spMk id="3" creationId="{F9DEC80A-8127-0F4F-AEB3-E6E80F51E9D6}"/>
          </ac:spMkLst>
        </pc:spChg>
      </pc:sldChg>
      <pc:sldChg chg="addSp modSp">
        <pc:chgData name="Klaassen, Randy (UT-EEMCS)" userId="S::r.klaassen@utwente.nl::91feb03c-f473-4344-b452-5bac19281674" providerId="AD" clId="Web-{511DB855-1BD8-4DD6-8E0F-A4D34856C119}" dt="2021-12-16T10:00:06.235" v="16" actId="1076"/>
        <pc:sldMkLst>
          <pc:docMk/>
          <pc:sldMk cId="719461686" sldId="279"/>
        </pc:sldMkLst>
        <pc:spChg chg="add mod">
          <ac:chgData name="Klaassen, Randy (UT-EEMCS)" userId="S::r.klaassen@utwente.nl::91feb03c-f473-4344-b452-5bac19281674" providerId="AD" clId="Web-{511DB855-1BD8-4DD6-8E0F-A4D34856C119}" dt="2021-12-16T10:00:06.235" v="16" actId="1076"/>
          <ac:spMkLst>
            <pc:docMk/>
            <pc:sldMk cId="719461686" sldId="279"/>
            <ac:spMk id="2" creationId="{4618167C-DB05-4154-B140-BF165236EB5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10447-D8E6-754A-82E5-00BEDB84CDE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64BDB4-38C0-284E-A5B9-75CC9F3297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8563540-75B4-5048-9756-CA231E25B5EC}"/>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5" name="Footer Placeholder 4">
            <a:extLst>
              <a:ext uri="{FF2B5EF4-FFF2-40B4-BE49-F238E27FC236}">
                <a16:creationId xmlns:a16="http://schemas.microsoft.com/office/drawing/2014/main" id="{05F95F57-579F-594F-BC93-494E939975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E69C7D-FAE7-BE48-AD41-04CFDB44A702}"/>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2246715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F367B-BEBB-C340-BD22-AA79814DE4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812A584-E406-C84C-9D96-83766FEA080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A40FEE-8296-7744-9AF9-824408178F62}"/>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5" name="Footer Placeholder 4">
            <a:extLst>
              <a:ext uri="{FF2B5EF4-FFF2-40B4-BE49-F238E27FC236}">
                <a16:creationId xmlns:a16="http://schemas.microsoft.com/office/drawing/2014/main" id="{5BB1BAC6-14F3-D140-A34E-07291FEE37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DF94ED-254E-C34B-B16E-DD74F1948CCB}"/>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3267694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A2FE551-22DC-8B4B-BEF8-F0FDEB4CE1B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D0EAF4-EB95-9C49-9EE3-E9B69E614A3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7EBBB3-8CF3-B24E-A07E-9827F448CFE2}"/>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5" name="Footer Placeholder 4">
            <a:extLst>
              <a:ext uri="{FF2B5EF4-FFF2-40B4-BE49-F238E27FC236}">
                <a16:creationId xmlns:a16="http://schemas.microsoft.com/office/drawing/2014/main" id="{1C94DA56-2BFB-0D4D-A7BE-BC3E7ECF32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146318-A939-E241-B5CF-64B0142075E9}"/>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3389853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121F7-962B-4E4E-8776-676C2CF974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9077D9-50CF-0542-9D2F-2DADCC7F46B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52A968-5F55-7846-86A4-29A3AF6C556C}"/>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5" name="Footer Placeholder 4">
            <a:extLst>
              <a:ext uri="{FF2B5EF4-FFF2-40B4-BE49-F238E27FC236}">
                <a16:creationId xmlns:a16="http://schemas.microsoft.com/office/drawing/2014/main" id="{F670C090-C65D-4D4D-839E-173AF8D583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0D24C-081B-1B4D-9DB9-6E994D29870E}"/>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4113497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2A74E-2250-D147-A52F-B0E9512125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DD6D4C3-FD4E-234C-8A99-8F9941749F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35E2F2A-768D-924D-8C53-0362E179EC4B}"/>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5" name="Footer Placeholder 4">
            <a:extLst>
              <a:ext uri="{FF2B5EF4-FFF2-40B4-BE49-F238E27FC236}">
                <a16:creationId xmlns:a16="http://schemas.microsoft.com/office/drawing/2014/main" id="{29C60C60-28C2-CE4D-A5DC-5DFF557326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5C2D38-4C74-8040-9564-56C9DF76E6CA}"/>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680473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9DF47-763C-BF45-B9BA-A804CA4DB7C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1E5D87-A564-CA48-BC39-755AB72AA15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75CAF5-051B-CD48-8DD6-AFF7F1DBEF6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75AE08C-5537-1B48-8221-E7A2A5F8DC0B}"/>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6" name="Footer Placeholder 5">
            <a:extLst>
              <a:ext uri="{FF2B5EF4-FFF2-40B4-BE49-F238E27FC236}">
                <a16:creationId xmlns:a16="http://schemas.microsoft.com/office/drawing/2014/main" id="{0803E274-BFF9-1644-9A9D-ED8575EE3E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BDA6DB-B69F-8D49-8F37-1345D362E5F3}"/>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2299686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B4C18-4A63-6441-A347-68D219B8348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386731-930C-084F-B00C-D4C20925FB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5A64B3C-60FA-A64A-B40B-93C2606D461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80514D8-C95D-A24F-8DB9-7CF3F10A8E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6186765-7E95-BC48-95CA-5B169D17439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D5212C-B8C3-924A-8F96-EC9FBDB0FD09}"/>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8" name="Footer Placeholder 7">
            <a:extLst>
              <a:ext uri="{FF2B5EF4-FFF2-40B4-BE49-F238E27FC236}">
                <a16:creationId xmlns:a16="http://schemas.microsoft.com/office/drawing/2014/main" id="{7A7606E6-30C1-0647-B0D5-2587F945488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DE39F4-DD52-5D43-A5B8-1E72358B5888}"/>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3449657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ED199-39CC-DA4D-9734-6A398E61E4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C012C7-A172-0045-AF7A-50754027C8CC}"/>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4" name="Footer Placeholder 3">
            <a:extLst>
              <a:ext uri="{FF2B5EF4-FFF2-40B4-BE49-F238E27FC236}">
                <a16:creationId xmlns:a16="http://schemas.microsoft.com/office/drawing/2014/main" id="{7133FDA0-5918-7047-9F41-09C212F93E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3DEC9E0-2D36-404F-A864-1085F3E9A988}"/>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1751084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048030-D4C8-EC4C-B837-A6CA3D62B92A}"/>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3" name="Footer Placeholder 2">
            <a:extLst>
              <a:ext uri="{FF2B5EF4-FFF2-40B4-BE49-F238E27FC236}">
                <a16:creationId xmlns:a16="http://schemas.microsoft.com/office/drawing/2014/main" id="{D9FCC2FA-5D83-0842-AC2F-DA7DBEE8F5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606980-C41B-4945-98AA-7FEDBF575B13}"/>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1815571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BB0DC-008B-0B4F-B933-394B8BCA39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13CD827-6F47-C942-8C3D-45797BA28B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C4D7988-C18B-6242-829C-FB53FA4FBA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BB108BD-6710-464C-9E59-ADFA71E54D1E}"/>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6" name="Footer Placeholder 5">
            <a:extLst>
              <a:ext uri="{FF2B5EF4-FFF2-40B4-BE49-F238E27FC236}">
                <a16:creationId xmlns:a16="http://schemas.microsoft.com/office/drawing/2014/main" id="{90015D46-898A-8C4A-9B91-244E37CCC1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020847-0F58-F54C-89D7-D28230E6FA35}"/>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1003496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35D3D-131D-6F4A-A693-C1478CB6F5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F34BC31-B34B-A84E-A45E-2D07324D67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9BC898-11EC-5E4F-B3F4-24D3CD174C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E784DAE-CDE2-F946-A7F2-9659F66F2D6C}"/>
              </a:ext>
            </a:extLst>
          </p:cNvPr>
          <p:cNvSpPr>
            <a:spLocks noGrp="1"/>
          </p:cNvSpPr>
          <p:nvPr>
            <p:ph type="dt" sz="half" idx="10"/>
          </p:nvPr>
        </p:nvSpPr>
        <p:spPr/>
        <p:txBody>
          <a:bodyPr/>
          <a:lstStyle/>
          <a:p>
            <a:fld id="{32096210-28C9-4D4F-8525-A9D15B7DD446}" type="datetimeFigureOut">
              <a:rPr lang="en-US" smtClean="0"/>
              <a:t>1/14/2022</a:t>
            </a:fld>
            <a:endParaRPr lang="en-US"/>
          </a:p>
        </p:txBody>
      </p:sp>
      <p:sp>
        <p:nvSpPr>
          <p:cNvPr id="6" name="Footer Placeholder 5">
            <a:extLst>
              <a:ext uri="{FF2B5EF4-FFF2-40B4-BE49-F238E27FC236}">
                <a16:creationId xmlns:a16="http://schemas.microsoft.com/office/drawing/2014/main" id="{4729A116-DF73-454D-8B3D-DC73F85141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12D018-0D0A-904A-A504-D37816425DDA}"/>
              </a:ext>
            </a:extLst>
          </p:cNvPr>
          <p:cNvSpPr>
            <a:spLocks noGrp="1"/>
          </p:cNvSpPr>
          <p:nvPr>
            <p:ph type="sldNum" sz="quarter" idx="12"/>
          </p:nvPr>
        </p:nvSpPr>
        <p:spPr/>
        <p:txBody>
          <a:bodyPr/>
          <a:lstStyle/>
          <a:p>
            <a:fld id="{0FB3BE0C-F632-574B-AE79-4DA6980D4215}" type="slidenum">
              <a:rPr lang="en-US" smtClean="0"/>
              <a:t>‹#›</a:t>
            </a:fld>
            <a:endParaRPr lang="en-US"/>
          </a:p>
        </p:txBody>
      </p:sp>
    </p:spTree>
    <p:extLst>
      <p:ext uri="{BB962C8B-B14F-4D97-AF65-F5344CB8AC3E}">
        <p14:creationId xmlns:p14="http://schemas.microsoft.com/office/powerpoint/2010/main" val="4097448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F5EC22-7D41-9947-919B-26166D7450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A8E096-B204-304A-8CD2-94DE3E4808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1C3F60-5C5F-AD48-A40D-CA5C024344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096210-28C9-4D4F-8525-A9D15B7DD446}" type="datetimeFigureOut">
              <a:rPr lang="en-US" smtClean="0"/>
              <a:t>1/14/2022</a:t>
            </a:fld>
            <a:endParaRPr lang="en-US"/>
          </a:p>
        </p:txBody>
      </p:sp>
      <p:sp>
        <p:nvSpPr>
          <p:cNvPr id="5" name="Footer Placeholder 4">
            <a:extLst>
              <a:ext uri="{FF2B5EF4-FFF2-40B4-BE49-F238E27FC236}">
                <a16:creationId xmlns:a16="http://schemas.microsoft.com/office/drawing/2014/main" id="{4A14F048-D867-4F47-8CE4-AA4C73A156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E92763D-0308-8943-8E56-FEF9786A05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3BE0C-F632-574B-AE79-4DA6980D4215}" type="slidenum">
              <a:rPr lang="en-US" smtClean="0"/>
              <a:t>‹#›</a:t>
            </a:fld>
            <a:endParaRPr lang="en-US"/>
          </a:p>
        </p:txBody>
      </p:sp>
    </p:spTree>
    <p:extLst>
      <p:ext uri="{BB962C8B-B14F-4D97-AF65-F5344CB8AC3E}">
        <p14:creationId xmlns:p14="http://schemas.microsoft.com/office/powerpoint/2010/main" val="2381240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2A199-E77D-6A4E-AFC1-BF6DAC3391F2}"/>
              </a:ext>
            </a:extLst>
          </p:cNvPr>
          <p:cNvSpPr>
            <a:spLocks noGrp="1"/>
          </p:cNvSpPr>
          <p:nvPr>
            <p:ph type="ctrTitle"/>
          </p:nvPr>
        </p:nvSpPr>
        <p:spPr/>
        <p:txBody>
          <a:bodyPr/>
          <a:lstStyle/>
          <a:p>
            <a:r>
              <a:rPr lang="en-US"/>
              <a:t>HCI Design &amp; Evaluation tutorial</a:t>
            </a:r>
          </a:p>
        </p:txBody>
      </p:sp>
      <p:sp>
        <p:nvSpPr>
          <p:cNvPr id="3" name="Subtitle 2">
            <a:extLst>
              <a:ext uri="{FF2B5EF4-FFF2-40B4-BE49-F238E27FC236}">
                <a16:creationId xmlns:a16="http://schemas.microsoft.com/office/drawing/2014/main" id="{8C7F0348-CDB5-964B-A2B9-346C4F187831}"/>
              </a:ext>
            </a:extLst>
          </p:cNvPr>
          <p:cNvSpPr>
            <a:spLocks noGrp="1"/>
          </p:cNvSpPr>
          <p:nvPr>
            <p:ph type="subTitle" idx="1"/>
          </p:nvPr>
        </p:nvSpPr>
        <p:spPr/>
        <p:txBody>
          <a:bodyPr/>
          <a:lstStyle/>
          <a:p>
            <a:r>
              <a:rPr lang="en-US"/>
              <a:t>Week 8</a:t>
            </a:r>
          </a:p>
        </p:txBody>
      </p:sp>
    </p:spTree>
    <p:extLst>
      <p:ext uri="{BB962C8B-B14F-4D97-AF65-F5344CB8AC3E}">
        <p14:creationId xmlns:p14="http://schemas.microsoft.com/office/powerpoint/2010/main" val="2458596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921F1-83A0-7443-8AD0-D50FD0B4AE41}"/>
              </a:ext>
            </a:extLst>
          </p:cNvPr>
          <p:cNvSpPr>
            <a:spLocks noGrp="1"/>
          </p:cNvSpPr>
          <p:nvPr>
            <p:ph type="title"/>
          </p:nvPr>
        </p:nvSpPr>
        <p:spPr/>
        <p:txBody>
          <a:bodyPr/>
          <a:lstStyle/>
          <a:p>
            <a:r>
              <a:rPr lang="en-US"/>
              <a:t>Overview</a:t>
            </a:r>
          </a:p>
        </p:txBody>
      </p:sp>
      <p:sp>
        <p:nvSpPr>
          <p:cNvPr id="3" name="Content Placeholder 2">
            <a:extLst>
              <a:ext uri="{FF2B5EF4-FFF2-40B4-BE49-F238E27FC236}">
                <a16:creationId xmlns:a16="http://schemas.microsoft.com/office/drawing/2014/main" id="{555EB9E9-96E3-CE4C-970A-C9A3E572702C}"/>
              </a:ext>
            </a:extLst>
          </p:cNvPr>
          <p:cNvSpPr>
            <a:spLocks noGrp="1"/>
          </p:cNvSpPr>
          <p:nvPr>
            <p:ph idx="1"/>
          </p:nvPr>
        </p:nvSpPr>
        <p:spPr/>
        <p:txBody>
          <a:bodyPr vert="horz" lIns="91440" tIns="45720" rIns="91440" bIns="45720" rtlCol="0" anchor="t">
            <a:normAutofit/>
          </a:bodyPr>
          <a:lstStyle/>
          <a:p>
            <a:r>
              <a:rPr lang="en-US"/>
              <a:t>Hi-fi prototype testing</a:t>
            </a:r>
          </a:p>
          <a:p>
            <a:r>
              <a:rPr lang="en-US"/>
              <a:t>Q&amp;A final report</a:t>
            </a:r>
            <a:endParaRPr lang="en-US">
              <a:cs typeface="Calibri"/>
            </a:endParaRPr>
          </a:p>
          <a:p>
            <a:r>
              <a:rPr lang="en-US"/>
              <a:t>(Check schedule oral reflections on Canvas later this week)</a:t>
            </a:r>
            <a:endParaRPr lang="en-US">
              <a:cs typeface="Calibri"/>
            </a:endParaRPr>
          </a:p>
          <a:p>
            <a:endParaRPr lang="en-US">
              <a:cs typeface="Calibri"/>
            </a:endParaRPr>
          </a:p>
          <a:p>
            <a:r>
              <a:rPr lang="en-US">
                <a:cs typeface="Calibri"/>
              </a:rPr>
              <a:t>Friday 21-01 exam part II, </a:t>
            </a:r>
            <a:r>
              <a:rPr lang="en-US" err="1">
                <a:cs typeface="Calibri"/>
              </a:rPr>
              <a:t>Sportcenter</a:t>
            </a:r>
            <a:r>
              <a:rPr lang="en-US">
                <a:cs typeface="Calibri"/>
              </a:rPr>
              <a:t> SC1</a:t>
            </a:r>
          </a:p>
          <a:p>
            <a:pPr marL="0" indent="0">
              <a:buNone/>
            </a:pPr>
            <a:endParaRPr lang="en-US">
              <a:cs typeface="Calibri"/>
            </a:endParaRPr>
          </a:p>
        </p:txBody>
      </p:sp>
    </p:spTree>
    <p:extLst>
      <p:ext uri="{BB962C8B-B14F-4D97-AF65-F5344CB8AC3E}">
        <p14:creationId xmlns:p14="http://schemas.microsoft.com/office/powerpoint/2010/main" val="2688638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E0C2D-CEBC-9540-9746-7D630992DD47}"/>
              </a:ext>
            </a:extLst>
          </p:cNvPr>
          <p:cNvSpPr>
            <a:spLocks noGrp="1"/>
          </p:cNvSpPr>
          <p:nvPr>
            <p:ph type="title"/>
          </p:nvPr>
        </p:nvSpPr>
        <p:spPr/>
        <p:txBody>
          <a:bodyPr/>
          <a:lstStyle/>
          <a:p>
            <a:r>
              <a:rPr lang="en-US"/>
              <a:t>Today</a:t>
            </a:r>
          </a:p>
        </p:txBody>
      </p:sp>
      <p:sp>
        <p:nvSpPr>
          <p:cNvPr id="3" name="Content Placeholder 2">
            <a:extLst>
              <a:ext uri="{FF2B5EF4-FFF2-40B4-BE49-F238E27FC236}">
                <a16:creationId xmlns:a16="http://schemas.microsoft.com/office/drawing/2014/main" id="{F9DEC80A-8127-0F4F-AEB3-E6E80F51E9D6}"/>
              </a:ext>
            </a:extLst>
          </p:cNvPr>
          <p:cNvSpPr>
            <a:spLocks noGrp="1"/>
          </p:cNvSpPr>
          <p:nvPr>
            <p:ph idx="1"/>
          </p:nvPr>
        </p:nvSpPr>
        <p:spPr>
          <a:xfrm>
            <a:off x="838200" y="1351319"/>
            <a:ext cx="10515600" cy="4351338"/>
          </a:xfrm>
        </p:spPr>
        <p:txBody>
          <a:bodyPr vert="horz" lIns="91440" tIns="45720" rIns="91440" bIns="45720" rtlCol="0" anchor="t">
            <a:normAutofit/>
          </a:bodyPr>
          <a:lstStyle/>
          <a:p>
            <a:r>
              <a:rPr lang="en-GB"/>
              <a:t>What</a:t>
            </a:r>
          </a:p>
          <a:p>
            <a:pPr lvl="1"/>
            <a:r>
              <a:rPr lang="en-GB"/>
              <a:t>15 minutes to prepare hi-fi prototype/experiment setup</a:t>
            </a:r>
            <a:endParaRPr lang="en-GB">
              <a:cs typeface="Calibri"/>
            </a:endParaRPr>
          </a:p>
          <a:p>
            <a:pPr lvl="1"/>
            <a:r>
              <a:rPr lang="en-GB"/>
              <a:t>Test your hi-fi prototype with users (resit students)</a:t>
            </a:r>
            <a:endParaRPr lang="en-GB">
              <a:cs typeface="Calibri"/>
            </a:endParaRPr>
          </a:p>
          <a:p>
            <a:pPr lvl="1"/>
            <a:r>
              <a:rPr lang="en-US" err="1"/>
              <a:t>Resit</a:t>
            </a:r>
            <a:r>
              <a:rPr lang="en-US"/>
              <a:t> students are your participants</a:t>
            </a:r>
            <a:endParaRPr lang="en-US">
              <a:cs typeface="Calibri"/>
            </a:endParaRPr>
          </a:p>
          <a:p>
            <a:pPr lvl="2"/>
            <a:r>
              <a:rPr lang="en-US"/>
              <a:t> See overview on paper</a:t>
            </a:r>
            <a:endParaRPr lang="en-US">
              <a:cs typeface="Calibri"/>
            </a:endParaRPr>
          </a:p>
          <a:p>
            <a:pPr lvl="2"/>
            <a:r>
              <a:rPr lang="en-US">
                <a:solidFill>
                  <a:srgbClr val="FF0000"/>
                </a:solidFill>
              </a:rPr>
              <a:t>When you are finished, please let us know before you leave</a:t>
            </a:r>
            <a:endParaRPr lang="en-US">
              <a:solidFill>
                <a:srgbClr val="FF0000"/>
              </a:solidFill>
              <a:cs typeface="Calibri" panose="020F0502020204030204"/>
            </a:endParaRPr>
          </a:p>
          <a:p>
            <a:pPr lvl="1"/>
            <a:r>
              <a:rPr lang="en-US"/>
              <a:t>Your will report about your </a:t>
            </a:r>
            <a:r>
              <a:rPr lang="en-US" b="1"/>
              <a:t>hi-fi prototype test </a:t>
            </a:r>
            <a:r>
              <a:rPr lang="en-US"/>
              <a:t>in the final report. See the assignment/instructions for the </a:t>
            </a:r>
            <a:r>
              <a:rPr lang="en-US" b="1"/>
              <a:t>final report</a:t>
            </a:r>
            <a:endParaRPr lang="en-US" b="1">
              <a:cs typeface="Calibri"/>
            </a:endParaRPr>
          </a:p>
          <a:p>
            <a:pPr marL="0" indent="0">
              <a:buNone/>
            </a:pPr>
            <a:endParaRPr lang="en-US"/>
          </a:p>
        </p:txBody>
      </p:sp>
    </p:spTree>
    <p:extLst>
      <p:ext uri="{BB962C8B-B14F-4D97-AF65-F5344CB8AC3E}">
        <p14:creationId xmlns:p14="http://schemas.microsoft.com/office/powerpoint/2010/main" val="74985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84476-346C-8F4A-A2E9-6DAA3F13556D}"/>
              </a:ext>
            </a:extLst>
          </p:cNvPr>
          <p:cNvSpPr>
            <a:spLocks noGrp="1"/>
          </p:cNvSpPr>
          <p:nvPr>
            <p:ph type="title"/>
          </p:nvPr>
        </p:nvSpPr>
        <p:spPr/>
        <p:txBody>
          <a:bodyPr/>
          <a:lstStyle/>
          <a:p>
            <a:r>
              <a:rPr lang="en-US"/>
              <a:t>Final report</a:t>
            </a:r>
          </a:p>
        </p:txBody>
      </p:sp>
      <p:sp>
        <p:nvSpPr>
          <p:cNvPr id="3" name="Content Placeholder 2">
            <a:extLst>
              <a:ext uri="{FF2B5EF4-FFF2-40B4-BE49-F238E27FC236}">
                <a16:creationId xmlns:a16="http://schemas.microsoft.com/office/drawing/2014/main" id="{00C68624-89C2-AC47-BC35-860EA603E65E}"/>
              </a:ext>
            </a:extLst>
          </p:cNvPr>
          <p:cNvSpPr>
            <a:spLocks noGrp="1"/>
          </p:cNvSpPr>
          <p:nvPr>
            <p:ph idx="1"/>
          </p:nvPr>
        </p:nvSpPr>
        <p:spPr/>
        <p:txBody>
          <a:bodyPr vert="horz" lIns="91440" tIns="45720" rIns="91440" bIns="45720" rtlCol="0" anchor="t">
            <a:normAutofit/>
          </a:bodyPr>
          <a:lstStyle/>
          <a:p>
            <a:r>
              <a:rPr lang="en-GB"/>
              <a:t>Previous assignments and reports are the building blocks for your final report (see table on Canvas) and the assignment for this week. Incorporate feedback from tutorials and reviews. Present one story!</a:t>
            </a:r>
          </a:p>
          <a:p>
            <a:endParaRPr lang="en-GB"/>
          </a:p>
          <a:p>
            <a:r>
              <a:rPr lang="en-GB"/>
              <a:t>Deadline for the final draft document:  23-01-2022 23:59</a:t>
            </a:r>
            <a:endParaRPr lang="en-GB">
              <a:cs typeface="Calibri"/>
            </a:endParaRPr>
          </a:p>
          <a:p>
            <a:pPr marL="0" indent="0">
              <a:buNone/>
            </a:pPr>
            <a:endParaRPr lang="en-US"/>
          </a:p>
        </p:txBody>
      </p:sp>
    </p:spTree>
    <p:extLst>
      <p:ext uri="{BB962C8B-B14F-4D97-AF65-F5344CB8AC3E}">
        <p14:creationId xmlns:p14="http://schemas.microsoft.com/office/powerpoint/2010/main" val="517823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1AEAB-E1A2-3E40-9DC7-ED9416B6AE13}"/>
              </a:ext>
            </a:extLst>
          </p:cNvPr>
          <p:cNvSpPr>
            <a:spLocks noGrp="1"/>
          </p:cNvSpPr>
          <p:nvPr>
            <p:ph type="title"/>
          </p:nvPr>
        </p:nvSpPr>
        <p:spPr/>
        <p:txBody>
          <a:bodyPr/>
          <a:lstStyle/>
          <a:p>
            <a:r>
              <a:rPr lang="en-US"/>
              <a:t>Oral reflection meeting</a:t>
            </a:r>
          </a:p>
        </p:txBody>
      </p:sp>
      <p:sp>
        <p:nvSpPr>
          <p:cNvPr id="3" name="Content Placeholder 2">
            <a:extLst>
              <a:ext uri="{FF2B5EF4-FFF2-40B4-BE49-F238E27FC236}">
                <a16:creationId xmlns:a16="http://schemas.microsoft.com/office/drawing/2014/main" id="{03F6DCBD-AFA0-9443-B09C-D53150D44B21}"/>
              </a:ext>
            </a:extLst>
          </p:cNvPr>
          <p:cNvSpPr>
            <a:spLocks noGrp="1"/>
          </p:cNvSpPr>
          <p:nvPr>
            <p:ph idx="1"/>
          </p:nvPr>
        </p:nvSpPr>
        <p:spPr/>
        <p:txBody>
          <a:bodyPr vert="horz" lIns="91440" tIns="45720" rIns="91440" bIns="45720" rtlCol="0" anchor="t">
            <a:normAutofit fontScale="77500" lnSpcReduction="20000"/>
          </a:bodyPr>
          <a:lstStyle/>
          <a:p>
            <a:r>
              <a:rPr lang="en-US"/>
              <a:t>Overall goal of oral reflection meeting:</a:t>
            </a:r>
          </a:p>
          <a:p>
            <a:pPr lvl="1"/>
            <a:r>
              <a:rPr lang="en-US"/>
              <a:t>To better understand the project and demo the hi-fi prototype</a:t>
            </a:r>
            <a:endParaRPr lang="en-US">
              <a:cs typeface="Calibri"/>
            </a:endParaRPr>
          </a:p>
          <a:p>
            <a:pPr lvl="1"/>
            <a:r>
              <a:rPr lang="en-US"/>
              <a:t>To give students an opportunity to present their work to supplement the written report</a:t>
            </a:r>
            <a:endParaRPr lang="en-US">
              <a:cs typeface="Calibri"/>
            </a:endParaRPr>
          </a:p>
          <a:p>
            <a:pPr lvl="1"/>
            <a:r>
              <a:rPr lang="en-US"/>
              <a:t>Students and teaching staff can discuss the work</a:t>
            </a:r>
            <a:endParaRPr lang="en-US">
              <a:cs typeface="Calibri"/>
            </a:endParaRPr>
          </a:p>
          <a:p>
            <a:pPr marL="457200" lvl="1" indent="0">
              <a:buNone/>
            </a:pPr>
            <a:endParaRPr lang="en-US"/>
          </a:p>
          <a:p>
            <a:r>
              <a:rPr lang="en-US"/>
              <a:t>Oral reflection meeting procedure</a:t>
            </a:r>
            <a:endParaRPr lang="en-US">
              <a:cs typeface="Calibri"/>
            </a:endParaRPr>
          </a:p>
          <a:p>
            <a:pPr lvl="1"/>
            <a:r>
              <a:rPr lang="en-US"/>
              <a:t>Give an elevator pitch of your project, including problem area and why it’s a good and novel idea</a:t>
            </a:r>
            <a:endParaRPr lang="en-US">
              <a:cs typeface="Calibri"/>
            </a:endParaRPr>
          </a:p>
          <a:p>
            <a:pPr lvl="1"/>
            <a:r>
              <a:rPr lang="en-US"/>
              <a:t>Be prepared to discuss your project components, including what is the problem, why your solution is good (project proposal), how you researched the topic (project proposal) and why you formulated the controlled experiment, interview and lo-fi studies like you did and what the results were</a:t>
            </a:r>
            <a:endParaRPr lang="en-US">
              <a:cs typeface="Calibri"/>
            </a:endParaRPr>
          </a:p>
          <a:p>
            <a:pPr lvl="1"/>
            <a:r>
              <a:rPr lang="en-US"/>
              <a:t>Bring your hi-fi prototype and be ready to present it (you are allowed to present an updated version of the prototype)</a:t>
            </a:r>
            <a:endParaRPr lang="en-US">
              <a:cs typeface="Calibri"/>
            </a:endParaRPr>
          </a:p>
          <a:p>
            <a:pPr lvl="1"/>
            <a:r>
              <a:rPr lang="en-US"/>
              <a:t>Groups can present a version of their hi-fi prototype that they revised after the usability test, but should mention so in the meeting</a:t>
            </a:r>
            <a:endParaRPr lang="en-US">
              <a:cs typeface="Calibri"/>
            </a:endParaRPr>
          </a:p>
          <a:p>
            <a:pPr lvl="1"/>
            <a:r>
              <a:rPr lang="en-US"/>
              <a:t>Any red, yellow or </a:t>
            </a:r>
            <a:r>
              <a:rPr lang="en-US">
                <a:solidFill>
                  <a:srgbClr val="92D050"/>
                </a:solidFill>
              </a:rPr>
              <a:t>green card</a:t>
            </a:r>
            <a:r>
              <a:rPr lang="en-US"/>
              <a:t>s in the group</a:t>
            </a:r>
            <a:endParaRPr lang="en-US">
              <a:cs typeface="Calibri"/>
            </a:endParaRPr>
          </a:p>
          <a:p>
            <a:endParaRPr lang="en-US"/>
          </a:p>
        </p:txBody>
      </p:sp>
    </p:spTree>
    <p:extLst>
      <p:ext uri="{BB962C8B-B14F-4D97-AF65-F5344CB8AC3E}">
        <p14:creationId xmlns:p14="http://schemas.microsoft.com/office/powerpoint/2010/main" val="1089333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3819E-0011-41FB-8D41-9F4DFF66E388}"/>
              </a:ext>
            </a:extLst>
          </p:cNvPr>
          <p:cNvSpPr>
            <a:spLocks noGrp="1"/>
          </p:cNvSpPr>
          <p:nvPr>
            <p:ph type="title"/>
          </p:nvPr>
        </p:nvSpPr>
        <p:spPr/>
        <p:txBody>
          <a:bodyPr/>
          <a:lstStyle/>
          <a:p>
            <a:r>
              <a:rPr lang="en-US" dirty="0">
                <a:cs typeface="Calibri Light"/>
              </a:rPr>
              <a:t>Reminder – card system</a:t>
            </a:r>
            <a:endParaRPr lang="en-US" dirty="0"/>
          </a:p>
        </p:txBody>
      </p:sp>
      <p:sp>
        <p:nvSpPr>
          <p:cNvPr id="3" name="Content Placeholder 2">
            <a:extLst>
              <a:ext uri="{FF2B5EF4-FFF2-40B4-BE49-F238E27FC236}">
                <a16:creationId xmlns:a16="http://schemas.microsoft.com/office/drawing/2014/main" id="{9B35BF00-F7EB-403A-B44F-C6EFAC56A5FB}"/>
              </a:ext>
            </a:extLst>
          </p:cNvPr>
          <p:cNvSpPr>
            <a:spLocks noGrp="1"/>
          </p:cNvSpPr>
          <p:nvPr>
            <p:ph idx="1"/>
          </p:nvPr>
        </p:nvSpPr>
        <p:spPr/>
        <p:txBody>
          <a:bodyPr vert="horz" lIns="91440" tIns="45720" rIns="91440" bIns="45720" rtlCol="0" anchor="t">
            <a:normAutofit/>
          </a:bodyPr>
          <a:lstStyle/>
          <a:p>
            <a:r>
              <a:rPr lang="en-US" sz="2400" dirty="0">
                <a:solidFill>
                  <a:srgbClr val="FFC000"/>
                </a:solidFill>
                <a:cs typeface="Calibri"/>
              </a:rPr>
              <a:t>Yellow </a:t>
            </a:r>
            <a:r>
              <a:rPr lang="en-US" sz="2400" dirty="0">
                <a:cs typeface="Calibri"/>
              </a:rPr>
              <a:t>: </a:t>
            </a:r>
            <a:r>
              <a:rPr lang="en-US" sz="2400" dirty="0">
                <a:ea typeface="+mn-lt"/>
                <a:cs typeface="+mn-lt"/>
              </a:rPr>
              <a:t>A yellow card is given to a student who does not contribute sufficiently to the project. A yellow card can be given when the rest of the team (unanimously) thinks there is a good reason for it. A yellow card can be withdrawn by the team if the receiving student has contributed additional compensating efforts. </a:t>
            </a:r>
            <a:br>
              <a:rPr lang="en-US" sz="2400" dirty="0">
                <a:ea typeface="+mn-lt"/>
                <a:cs typeface="+mn-lt"/>
              </a:rPr>
            </a:br>
            <a:r>
              <a:rPr lang="en-US" sz="2400" dirty="0">
                <a:ea typeface="+mn-lt"/>
                <a:cs typeface="+mn-lt"/>
              </a:rPr>
              <a:t>A yellow card can only be useful in that way if there is still time to improve the situation after giving the card. </a:t>
            </a:r>
            <a:r>
              <a:rPr lang="en-US" sz="2400" b="1" dirty="0">
                <a:ea typeface="+mn-lt"/>
                <a:cs typeface="+mn-lt"/>
              </a:rPr>
              <a:t>Therefore, a yellow card can only be given until week 8 of the project. </a:t>
            </a:r>
            <a:r>
              <a:rPr lang="en-US" sz="2400" dirty="0">
                <a:ea typeface="+mn-lt"/>
                <a:cs typeface="+mn-lt"/>
              </a:rPr>
              <a:t>The consequence of a yellow card is that the receiving student loses one point on the group grade. </a:t>
            </a:r>
            <a:endParaRPr lang="en-US">
              <a:cs typeface="Calibri" panose="020F0502020204030204"/>
            </a:endParaRPr>
          </a:p>
          <a:p>
            <a:r>
              <a:rPr lang="en-US" sz="2400" b="1" dirty="0">
                <a:solidFill>
                  <a:srgbClr val="FF0000"/>
                </a:solidFill>
                <a:ea typeface="+mn-lt"/>
                <a:cs typeface="+mn-lt"/>
              </a:rPr>
              <a:t>Red</a:t>
            </a:r>
            <a:r>
              <a:rPr lang="en-US" sz="2400" b="1" dirty="0">
                <a:ea typeface="+mn-lt"/>
                <a:cs typeface="+mn-lt"/>
              </a:rPr>
              <a:t>: </a:t>
            </a:r>
            <a:r>
              <a:rPr lang="en-US" sz="2400" dirty="0">
                <a:ea typeface="+mn-lt"/>
                <a:cs typeface="+mn-lt"/>
              </a:rPr>
              <a:t>A third yellow card will automatically lead to a red card, which means that student will get an extra assignment to be determined by the project coordinator. A red card can only be given after consultation with the project coordinator. </a:t>
            </a:r>
            <a:br>
              <a:rPr lang="en-US" sz="2400" b="1" dirty="0">
                <a:ea typeface="+mn-lt"/>
                <a:cs typeface="+mn-lt"/>
              </a:rPr>
            </a:br>
            <a:endParaRPr lang="en-US" sz="2400" dirty="0">
              <a:ea typeface="+mn-lt"/>
              <a:cs typeface="+mn-lt"/>
            </a:endParaRPr>
          </a:p>
        </p:txBody>
      </p:sp>
    </p:spTree>
    <p:extLst>
      <p:ext uri="{BB962C8B-B14F-4D97-AF65-F5344CB8AC3E}">
        <p14:creationId xmlns:p14="http://schemas.microsoft.com/office/powerpoint/2010/main" val="1080147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3819E-0011-41FB-8D41-9F4DFF66E388}"/>
              </a:ext>
            </a:extLst>
          </p:cNvPr>
          <p:cNvSpPr>
            <a:spLocks noGrp="1"/>
          </p:cNvSpPr>
          <p:nvPr>
            <p:ph type="title"/>
          </p:nvPr>
        </p:nvSpPr>
        <p:spPr/>
        <p:txBody>
          <a:bodyPr/>
          <a:lstStyle/>
          <a:p>
            <a:r>
              <a:rPr lang="en-US" dirty="0">
                <a:cs typeface="Calibri Light"/>
              </a:rPr>
              <a:t>Reminder – card system</a:t>
            </a:r>
            <a:endParaRPr lang="en-US" dirty="0"/>
          </a:p>
        </p:txBody>
      </p:sp>
      <p:sp>
        <p:nvSpPr>
          <p:cNvPr id="3" name="Content Placeholder 2">
            <a:extLst>
              <a:ext uri="{FF2B5EF4-FFF2-40B4-BE49-F238E27FC236}">
                <a16:creationId xmlns:a16="http://schemas.microsoft.com/office/drawing/2014/main" id="{9B35BF00-F7EB-403A-B44F-C6EFAC56A5FB}"/>
              </a:ext>
            </a:extLst>
          </p:cNvPr>
          <p:cNvSpPr>
            <a:spLocks noGrp="1"/>
          </p:cNvSpPr>
          <p:nvPr>
            <p:ph idx="1"/>
          </p:nvPr>
        </p:nvSpPr>
        <p:spPr/>
        <p:txBody>
          <a:bodyPr vert="horz" lIns="91440" tIns="45720" rIns="91440" bIns="45720" rtlCol="0" anchor="t">
            <a:normAutofit/>
          </a:bodyPr>
          <a:lstStyle/>
          <a:p>
            <a:r>
              <a:rPr lang="en-US" sz="2400" dirty="0">
                <a:solidFill>
                  <a:schemeClr val="accent6"/>
                </a:solidFill>
                <a:ea typeface="+mn-lt"/>
                <a:cs typeface="+mn-lt"/>
              </a:rPr>
              <a:t>Green</a:t>
            </a:r>
            <a:r>
              <a:rPr lang="en-US" sz="2400" dirty="0">
                <a:ea typeface="+mn-lt"/>
                <a:cs typeface="+mn-lt"/>
              </a:rPr>
              <a:t>: At the end of the project, the team can decide that (at most) one student receives a green card. A green card can be given to a student who has contributed an extraordinary effort to the project. A green card will gain the receiving student one additional point on the group grade (unless the group grade is already a 10). </a:t>
            </a:r>
            <a:br>
              <a:rPr lang="en-US" sz="2400" dirty="0">
                <a:ea typeface="+mn-lt"/>
                <a:cs typeface="+mn-lt"/>
              </a:rPr>
            </a:br>
            <a:r>
              <a:rPr lang="en-US" sz="2400" dirty="0">
                <a:ea typeface="+mn-lt"/>
                <a:cs typeface="+mn-lt"/>
              </a:rPr>
              <a:t>Awarding of a green card must be communicated to the project coordinator </a:t>
            </a:r>
            <a:r>
              <a:rPr lang="en-US" sz="2400" b="1" dirty="0">
                <a:ea typeface="+mn-lt"/>
                <a:cs typeface="+mn-lt"/>
              </a:rPr>
              <a:t>at the latest</a:t>
            </a:r>
            <a:r>
              <a:rPr lang="en-US" sz="2400" dirty="0">
                <a:ea typeface="+mn-lt"/>
                <a:cs typeface="+mn-lt"/>
              </a:rPr>
              <a:t> during the oral reflection meeting, including a motivation. </a:t>
            </a:r>
            <a:br>
              <a:rPr lang="en-US" sz="2400" b="1" dirty="0">
                <a:ea typeface="+mn-lt"/>
                <a:cs typeface="+mn-lt"/>
              </a:rPr>
            </a:br>
            <a:endParaRPr lang="en-US" sz="2400" dirty="0">
              <a:ea typeface="+mn-lt"/>
              <a:cs typeface="+mn-lt"/>
            </a:endParaRPr>
          </a:p>
        </p:txBody>
      </p:sp>
    </p:spTree>
    <p:extLst>
      <p:ext uri="{BB962C8B-B14F-4D97-AF65-F5344CB8AC3E}">
        <p14:creationId xmlns:p14="http://schemas.microsoft.com/office/powerpoint/2010/main" val="3994067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6894B-CE31-2947-A7BF-ECA288249518}"/>
              </a:ext>
            </a:extLst>
          </p:cNvPr>
          <p:cNvSpPr>
            <a:spLocks noGrp="1"/>
          </p:cNvSpPr>
          <p:nvPr>
            <p:ph type="title"/>
          </p:nvPr>
        </p:nvSpPr>
        <p:spPr/>
        <p:txBody>
          <a:bodyPr/>
          <a:lstStyle/>
          <a:p>
            <a:r>
              <a:rPr lang="en-US"/>
              <a:t>Oral reflection meeting</a:t>
            </a:r>
          </a:p>
        </p:txBody>
      </p:sp>
      <p:sp>
        <p:nvSpPr>
          <p:cNvPr id="3" name="Content Placeholder 2">
            <a:extLst>
              <a:ext uri="{FF2B5EF4-FFF2-40B4-BE49-F238E27FC236}">
                <a16:creationId xmlns:a16="http://schemas.microsoft.com/office/drawing/2014/main" id="{23B5E7FB-E3DA-FC40-A3F1-90AE3A3A8166}"/>
              </a:ext>
            </a:extLst>
          </p:cNvPr>
          <p:cNvSpPr>
            <a:spLocks noGrp="1"/>
          </p:cNvSpPr>
          <p:nvPr>
            <p:ph idx="1"/>
          </p:nvPr>
        </p:nvSpPr>
        <p:spPr/>
        <p:txBody>
          <a:bodyPr/>
          <a:lstStyle/>
          <a:p>
            <a:r>
              <a:rPr lang="en-US"/>
              <a:t>After the meeting all groups have the opportunity to resubmit their final report after the feedback and questions given during the oral reflection. </a:t>
            </a:r>
          </a:p>
          <a:p>
            <a:pPr lvl="1"/>
            <a:r>
              <a:rPr lang="en-US"/>
              <a:t>Please make sure that changes are highlighted (track changes, highlight text etc.).</a:t>
            </a:r>
          </a:p>
        </p:txBody>
      </p:sp>
    </p:spTree>
    <p:extLst>
      <p:ext uri="{BB962C8B-B14F-4D97-AF65-F5344CB8AC3E}">
        <p14:creationId xmlns:p14="http://schemas.microsoft.com/office/powerpoint/2010/main" val="469577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4EECE-008F-48DC-9185-C8D638244677}"/>
              </a:ext>
            </a:extLst>
          </p:cNvPr>
          <p:cNvSpPr>
            <a:spLocks noGrp="1"/>
          </p:cNvSpPr>
          <p:nvPr>
            <p:ph type="title"/>
          </p:nvPr>
        </p:nvSpPr>
        <p:spPr/>
        <p:txBody>
          <a:bodyPr/>
          <a:lstStyle/>
          <a:p>
            <a:endParaRPr lang="en-US"/>
          </a:p>
        </p:txBody>
      </p:sp>
      <p:pic>
        <p:nvPicPr>
          <p:cNvPr id="7" name="Picture 7" descr="Graphical user interface, text, application&#10;&#10;Description automatically generated">
            <a:extLst>
              <a:ext uri="{FF2B5EF4-FFF2-40B4-BE49-F238E27FC236}">
                <a16:creationId xmlns:a16="http://schemas.microsoft.com/office/drawing/2014/main" id="{615061BE-6A44-401D-8EAD-266B1E4323E7}"/>
              </a:ext>
            </a:extLst>
          </p:cNvPr>
          <p:cNvPicPr>
            <a:picLocks noGrp="1" noChangeAspect="1"/>
          </p:cNvPicPr>
          <p:nvPr>
            <p:ph idx="1"/>
          </p:nvPr>
        </p:nvPicPr>
        <p:blipFill>
          <a:blip r:embed="rId2"/>
          <a:stretch>
            <a:fillRect/>
          </a:stretch>
        </p:blipFill>
        <p:spPr>
          <a:xfrm>
            <a:off x="-2866" y="3110"/>
            <a:ext cx="12213443" cy="6865152"/>
          </a:xfrm>
        </p:spPr>
      </p:pic>
    </p:spTree>
    <p:extLst>
      <p:ext uri="{BB962C8B-B14F-4D97-AF65-F5344CB8AC3E}">
        <p14:creationId xmlns:p14="http://schemas.microsoft.com/office/powerpoint/2010/main" val="1899564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585577A9700044AA79DE07706BB10E8" ma:contentTypeVersion="4" ma:contentTypeDescription="Create a new document." ma:contentTypeScope="" ma:versionID="e9ca03ed8b525e9bd5ba89b184c22fae">
  <xsd:schema xmlns:xsd="http://www.w3.org/2001/XMLSchema" xmlns:xs="http://www.w3.org/2001/XMLSchema" xmlns:p="http://schemas.microsoft.com/office/2006/metadata/properties" xmlns:ns2="40434f53-9604-49b3-a709-888a74a42522" targetNamespace="http://schemas.microsoft.com/office/2006/metadata/properties" ma:root="true" ma:fieldsID="bef57163887343a26719135b12ec7d81" ns2:_="">
    <xsd:import namespace="40434f53-9604-49b3-a709-888a74a4252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434f53-9604-49b3-a709-888a74a425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274103-AA6D-4A3E-8B31-C01939C97486}">
  <ds:schemaRefs>
    <ds:schemaRef ds:uri="http://schemas.microsoft.com/sharepoint/v3/contenttype/forms"/>
  </ds:schemaRefs>
</ds:datastoreItem>
</file>

<file path=customXml/itemProps2.xml><?xml version="1.0" encoding="utf-8"?>
<ds:datastoreItem xmlns:ds="http://schemas.openxmlformats.org/officeDocument/2006/customXml" ds:itemID="{38EE8571-27DA-4D43-B264-96330CF55935}">
  <ds:schemaRefs>
    <ds:schemaRef ds:uri="40434f53-9604-49b3-a709-888a74a4252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6506225-0738-4617-A3A7-5FE7DFB19544}">
  <ds:schemaRefs>
    <ds:schemaRef ds:uri="e48ee344-fcd1-43bf-9cc3-4b76cc896f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9</Slides>
  <Notes>0</Notes>
  <HiddenSlides>0</HiddenSlide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HCI Design &amp; Evaluation tutorial</vt:lpstr>
      <vt:lpstr>Overview</vt:lpstr>
      <vt:lpstr>Today</vt:lpstr>
      <vt:lpstr>Final report</vt:lpstr>
      <vt:lpstr>Oral reflection meeting</vt:lpstr>
      <vt:lpstr>Reminder – card system</vt:lpstr>
      <vt:lpstr>Reminder – card system</vt:lpstr>
      <vt:lpstr>Oral reflection meeting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HCI Design tutorial</dc:title>
  <dc:creator>Randy Klaassen</dc:creator>
  <cp:revision>36</cp:revision>
  <dcterms:created xsi:type="dcterms:W3CDTF">2019-11-17T13:46:00Z</dcterms:created>
  <dcterms:modified xsi:type="dcterms:W3CDTF">2022-01-14T15:19:51Z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0x0101000585577A9700044AA79DE07706BB10E8</vt:lpwstr>
  </property>
</Properties>
</file>