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6"/>
  </p:notesMasterIdLst>
  <p:handoutMasterIdLst>
    <p:handoutMasterId r:id="rId27"/>
  </p:handoutMasterIdLst>
  <p:sldIdLst>
    <p:sldId id="264" r:id="rId2"/>
    <p:sldId id="754" r:id="rId3"/>
    <p:sldId id="403" r:id="rId4"/>
    <p:sldId id="406" r:id="rId5"/>
    <p:sldId id="407" r:id="rId6"/>
    <p:sldId id="426" r:id="rId7"/>
    <p:sldId id="427" r:id="rId8"/>
    <p:sldId id="429" r:id="rId9"/>
    <p:sldId id="430" r:id="rId10"/>
    <p:sldId id="431" r:id="rId11"/>
    <p:sldId id="409" r:id="rId12"/>
    <p:sldId id="412" r:id="rId13"/>
    <p:sldId id="415" r:id="rId14"/>
    <p:sldId id="410" r:id="rId15"/>
    <p:sldId id="416" r:id="rId16"/>
    <p:sldId id="417" r:id="rId17"/>
    <p:sldId id="418" r:id="rId18"/>
    <p:sldId id="419" r:id="rId19"/>
    <p:sldId id="411" r:id="rId20"/>
    <p:sldId id="414" r:id="rId21"/>
    <p:sldId id="420" r:id="rId22"/>
    <p:sldId id="425" r:id="rId23"/>
    <p:sldId id="421" r:id="rId24"/>
    <p:sldId id="422" r:id="rId25"/>
  </p:sldIdLst>
  <p:sldSz cx="9144000" cy="5143500" type="screen16x9"/>
  <p:notesSz cx="6858000" cy="9144000"/>
  <p:defaultTextStyle>
    <a:defPPr>
      <a:defRPr lang="nl-NL"/>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A4D"/>
    <a:srgbClr val="007AFF"/>
    <a:srgbClr val="615258"/>
    <a:srgbClr val="002C5F"/>
    <a:srgbClr val="887B1B"/>
    <a:srgbClr val="4F2D7F"/>
    <a:srgbClr val="DC0C30"/>
    <a:srgbClr val="0098C3"/>
    <a:srgbClr val="FED100"/>
    <a:srgbClr val="CF007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655" autoAdjust="0"/>
    <p:restoredTop sz="80337" autoAdjust="0"/>
  </p:normalViewPr>
  <p:slideViewPr>
    <p:cSldViewPr snapToGrid="0">
      <p:cViewPr>
        <p:scale>
          <a:sx n="100" d="100"/>
          <a:sy n="100" d="100"/>
        </p:scale>
        <p:origin x="1146" y="432"/>
      </p:cViewPr>
      <p:guideLst>
        <p:guide orient="horz" pos="1620"/>
        <p:guide pos="2880"/>
      </p:guideLst>
    </p:cSldViewPr>
  </p:slideViewPr>
  <p:outlineViewPr>
    <p:cViewPr>
      <p:scale>
        <a:sx n="33" d="100"/>
        <a:sy n="33" d="100"/>
      </p:scale>
      <p:origin x="0" y="-19334"/>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70D0794-B355-9146-9DF3-1A424D31562C}" type="datetimeFigureOut">
              <a:rPr lang="en-US" smtClean="0"/>
              <a:t>1/14/2020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58F2B71-22B3-F247-B21A-7C7CFAB6F2F6}" type="slidenum">
              <a:rPr lang="en-US" smtClean="0"/>
              <a:t>‹nr.›</a:t>
            </a:fld>
            <a:endParaRPr lang="en-US"/>
          </a:p>
        </p:txBody>
      </p:sp>
    </p:spTree>
    <p:extLst>
      <p:ext uri="{BB962C8B-B14F-4D97-AF65-F5344CB8AC3E}">
        <p14:creationId xmlns:p14="http://schemas.microsoft.com/office/powerpoint/2010/main" val="132764371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nl-NL"/>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nl-NL"/>
          </a:p>
        </p:txBody>
      </p:sp>
      <p:sp>
        <p:nvSpPr>
          <p:cNvPr id="307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nl-NL"/>
              <a:t>Klik om de opmaakprofielen van de modeltekst te bewerken</a:t>
            </a:r>
          </a:p>
          <a:p>
            <a:pPr lvl="1"/>
            <a:r>
              <a:rPr lang="nl-NL"/>
              <a:t>Tweede niveau</a:t>
            </a:r>
          </a:p>
          <a:p>
            <a:pPr lvl="2"/>
            <a:r>
              <a:rPr lang="nl-NL"/>
              <a:t>Derde niveau</a:t>
            </a:r>
          </a:p>
          <a:p>
            <a:pPr lvl="3"/>
            <a:r>
              <a:rPr lang="nl-NL"/>
              <a:t>Vierde niveau</a:t>
            </a:r>
          </a:p>
          <a:p>
            <a:pPr lvl="4"/>
            <a:r>
              <a:rPr lang="nl-NL"/>
              <a:t>Vijfde niveau</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nl-NL"/>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7DE1BD2A-F24E-4ECA-82B3-08C5D5A627D6}" type="slidenum">
              <a:rPr lang="nl-NL"/>
              <a:pPr/>
              <a:t>‹nr.›</a:t>
            </a:fld>
            <a:endParaRPr lang="nl-NL"/>
          </a:p>
        </p:txBody>
      </p:sp>
    </p:spTree>
    <p:extLst>
      <p:ext uri="{BB962C8B-B14F-4D97-AF65-F5344CB8AC3E}">
        <p14:creationId xmlns:p14="http://schemas.microsoft.com/office/powerpoint/2010/main" val="3449594922"/>
      </p:ext>
    </p:extLst>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7DE1BD2A-F24E-4ECA-82B3-08C5D5A627D6}" type="slidenum">
              <a:rPr lang="nl-NL" smtClean="0"/>
              <a:pPr/>
              <a:t>2</a:t>
            </a:fld>
            <a:endParaRPr lang="nl-NL"/>
          </a:p>
        </p:txBody>
      </p:sp>
    </p:spTree>
    <p:extLst>
      <p:ext uri="{BB962C8B-B14F-4D97-AF65-F5344CB8AC3E}">
        <p14:creationId xmlns:p14="http://schemas.microsoft.com/office/powerpoint/2010/main" val="35309519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ＭＳ Ｐゴシック" charset="0"/>
                <a:cs typeface="ＭＳ Ｐゴシック" charset="0"/>
              </a:defRPr>
            </a:lvl1pPr>
            <a:lvl2pPr marL="804763" indent="-309524" eaLnBrk="0" hangingPunct="0">
              <a:defRPr sz="2600">
                <a:solidFill>
                  <a:schemeClr val="tx1"/>
                </a:solidFill>
                <a:latin typeface="Arial" charset="0"/>
                <a:ea typeface="ＭＳ Ｐゴシック" charset="0"/>
              </a:defRPr>
            </a:lvl2pPr>
            <a:lvl3pPr marL="1238098" indent="-247620" eaLnBrk="0" hangingPunct="0">
              <a:defRPr sz="2600">
                <a:solidFill>
                  <a:schemeClr val="tx1"/>
                </a:solidFill>
                <a:latin typeface="Arial" charset="0"/>
                <a:ea typeface="ＭＳ Ｐゴシック" charset="0"/>
              </a:defRPr>
            </a:lvl3pPr>
            <a:lvl4pPr marL="1733337" indent="-247620" eaLnBrk="0" hangingPunct="0">
              <a:defRPr sz="2600">
                <a:solidFill>
                  <a:schemeClr val="tx1"/>
                </a:solidFill>
                <a:latin typeface="Arial" charset="0"/>
                <a:ea typeface="ＭＳ Ｐゴシック" charset="0"/>
              </a:defRPr>
            </a:lvl4pPr>
            <a:lvl5pPr marL="2228576" indent="-247620" eaLnBrk="0" hangingPunct="0">
              <a:defRPr sz="2600">
                <a:solidFill>
                  <a:schemeClr val="tx1"/>
                </a:solidFill>
                <a:latin typeface="Arial" charset="0"/>
                <a:ea typeface="ＭＳ Ｐゴシック" charset="0"/>
              </a:defRPr>
            </a:lvl5pPr>
            <a:lvl6pPr marL="2723815" indent="-247620" eaLnBrk="0" fontAlgn="base" hangingPunct="0">
              <a:spcBef>
                <a:spcPct val="0"/>
              </a:spcBef>
              <a:spcAft>
                <a:spcPct val="0"/>
              </a:spcAft>
              <a:defRPr sz="2600">
                <a:solidFill>
                  <a:schemeClr val="tx1"/>
                </a:solidFill>
                <a:latin typeface="Arial" charset="0"/>
                <a:ea typeface="ＭＳ Ｐゴシック" charset="0"/>
              </a:defRPr>
            </a:lvl6pPr>
            <a:lvl7pPr marL="3219054" indent="-247620" eaLnBrk="0" fontAlgn="base" hangingPunct="0">
              <a:spcBef>
                <a:spcPct val="0"/>
              </a:spcBef>
              <a:spcAft>
                <a:spcPct val="0"/>
              </a:spcAft>
              <a:defRPr sz="2600">
                <a:solidFill>
                  <a:schemeClr val="tx1"/>
                </a:solidFill>
                <a:latin typeface="Arial" charset="0"/>
                <a:ea typeface="ＭＳ Ｐゴシック" charset="0"/>
              </a:defRPr>
            </a:lvl7pPr>
            <a:lvl8pPr marL="3714293" indent="-247620" eaLnBrk="0" fontAlgn="base" hangingPunct="0">
              <a:spcBef>
                <a:spcPct val="0"/>
              </a:spcBef>
              <a:spcAft>
                <a:spcPct val="0"/>
              </a:spcAft>
              <a:defRPr sz="2600">
                <a:solidFill>
                  <a:schemeClr val="tx1"/>
                </a:solidFill>
                <a:latin typeface="Arial" charset="0"/>
                <a:ea typeface="ＭＳ Ｐゴシック" charset="0"/>
              </a:defRPr>
            </a:lvl8pPr>
            <a:lvl9pPr marL="4209532" indent="-247620" eaLnBrk="0" fontAlgn="base" hangingPunct="0">
              <a:spcBef>
                <a:spcPct val="0"/>
              </a:spcBef>
              <a:spcAft>
                <a:spcPct val="0"/>
              </a:spcAft>
              <a:defRPr sz="2600">
                <a:solidFill>
                  <a:schemeClr val="tx1"/>
                </a:solidFill>
                <a:latin typeface="Arial" charset="0"/>
                <a:ea typeface="ＭＳ Ｐゴシック" charset="0"/>
              </a:defRPr>
            </a:lvl9pPr>
          </a:lstStyle>
          <a:p>
            <a:pPr eaLnBrk="1" hangingPunct="1"/>
            <a:fld id="{EE8037BA-A463-5343-94BB-6C97850C064B}" type="slidenum">
              <a:rPr lang="nl-NL" sz="1300">
                <a:solidFill>
                  <a:prstClr val="black"/>
                </a:solidFill>
              </a:rPr>
              <a:pPr eaLnBrk="1" hangingPunct="1"/>
              <a:t>3</a:t>
            </a:fld>
            <a:endParaRPr lang="nl-NL" sz="1300">
              <a:solidFill>
                <a:prstClr val="black"/>
              </a:solidFill>
            </a:endParaRPr>
          </a:p>
        </p:txBody>
      </p:sp>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eaLnBrk="1" hangingPunct="1"/>
            <a:endParaRPr lang="en-US"/>
          </a:p>
        </p:txBody>
      </p:sp>
    </p:spTree>
    <p:extLst>
      <p:ext uri="{BB962C8B-B14F-4D97-AF65-F5344CB8AC3E}">
        <p14:creationId xmlns:p14="http://schemas.microsoft.com/office/powerpoint/2010/main" val="6067825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7DE1BD2A-F24E-4ECA-82B3-08C5D5A627D6}" type="slidenum">
              <a:rPr lang="nl-NL" smtClean="0"/>
              <a:pPr/>
              <a:t>23</a:t>
            </a:fld>
            <a:endParaRPr lang="nl-NL"/>
          </a:p>
        </p:txBody>
      </p:sp>
    </p:spTree>
    <p:extLst>
      <p:ext uri="{BB962C8B-B14F-4D97-AF65-F5344CB8AC3E}">
        <p14:creationId xmlns:p14="http://schemas.microsoft.com/office/powerpoint/2010/main" val="12811798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7DE1BD2A-F24E-4ECA-82B3-08C5D5A627D6}" type="slidenum">
              <a:rPr lang="nl-NL" smtClean="0"/>
              <a:pPr/>
              <a:t>24</a:t>
            </a:fld>
            <a:endParaRPr lang="nl-NL"/>
          </a:p>
        </p:txBody>
      </p:sp>
    </p:spTree>
    <p:extLst>
      <p:ext uri="{BB962C8B-B14F-4D97-AF65-F5344CB8AC3E}">
        <p14:creationId xmlns:p14="http://schemas.microsoft.com/office/powerpoint/2010/main" val="40757431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dia 1">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Rectangle 2"/>
          <p:cNvSpPr>
            <a:spLocks noGrp="1" noChangeArrowheads="1"/>
          </p:cNvSpPr>
          <p:nvPr>
            <p:ph type="ctrTitle"/>
          </p:nvPr>
        </p:nvSpPr>
        <p:spPr>
          <a:xfrm>
            <a:off x="1346400" y="1233488"/>
            <a:ext cx="6786562" cy="1102519"/>
          </a:xfrm>
          <a:prstGeom prst="rect">
            <a:avLst/>
          </a:prstGeom>
        </p:spPr>
        <p:txBody>
          <a:bodyPr lIns="0" anchor="b" anchorCtr="0"/>
          <a:lstStyle>
            <a:lvl1pPr>
              <a:lnSpc>
                <a:spcPts val="2500"/>
              </a:lnSpc>
              <a:defRPr sz="2600" cap="all" baseline="0">
                <a:solidFill>
                  <a:schemeClr val="bg1"/>
                </a:solidFill>
              </a:defRPr>
            </a:lvl1pPr>
          </a:lstStyle>
          <a:p>
            <a:r>
              <a:rPr lang="en-US"/>
              <a:t>Click to edit Master title style</a:t>
            </a:r>
            <a:endParaRPr lang="nl-NL" dirty="0"/>
          </a:p>
        </p:txBody>
      </p:sp>
      <p:sp>
        <p:nvSpPr>
          <p:cNvPr id="5" name="Rectangle 3"/>
          <p:cNvSpPr>
            <a:spLocks noGrp="1" noChangeArrowheads="1"/>
          </p:cNvSpPr>
          <p:nvPr>
            <p:ph type="subTitle" idx="1"/>
          </p:nvPr>
        </p:nvSpPr>
        <p:spPr>
          <a:xfrm>
            <a:off x="1346400" y="2276475"/>
            <a:ext cx="6788150" cy="826294"/>
          </a:xfrm>
        </p:spPr>
        <p:txBody>
          <a:bodyPr lIns="0"/>
          <a:lstStyle>
            <a:lvl1pPr marL="0" indent="0">
              <a:buFont typeface="Wingdings" pitchFamily="2" charset="2"/>
              <a:buNone/>
              <a:defRPr sz="1800" cap="all" baseline="0">
                <a:solidFill>
                  <a:schemeClr val="bg1"/>
                </a:solidFill>
                <a:latin typeface="Arial Narrow" pitchFamily="34" charset="0"/>
              </a:defRPr>
            </a:lvl1pPr>
          </a:lstStyle>
          <a:p>
            <a:r>
              <a:rPr lang="en-US"/>
              <a:t>Click to edit Master subtitle style</a:t>
            </a:r>
            <a:endParaRPr lang="nl-NL"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eldia 4">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Rectangle 2"/>
          <p:cNvSpPr>
            <a:spLocks noGrp="1" noChangeArrowheads="1"/>
          </p:cNvSpPr>
          <p:nvPr>
            <p:ph type="ctrTitle"/>
          </p:nvPr>
        </p:nvSpPr>
        <p:spPr>
          <a:xfrm>
            <a:off x="1346400" y="1233488"/>
            <a:ext cx="6786562" cy="1102519"/>
          </a:xfrm>
          <a:prstGeom prst="rect">
            <a:avLst/>
          </a:prstGeom>
        </p:spPr>
        <p:txBody>
          <a:bodyPr lIns="0" anchor="b" anchorCtr="0"/>
          <a:lstStyle>
            <a:lvl1pPr>
              <a:lnSpc>
                <a:spcPts val="2500"/>
              </a:lnSpc>
              <a:defRPr sz="2600" cap="all" baseline="0">
                <a:solidFill>
                  <a:schemeClr val="bg1"/>
                </a:solidFill>
              </a:defRPr>
            </a:lvl1pPr>
          </a:lstStyle>
          <a:p>
            <a:r>
              <a:rPr lang="en-US"/>
              <a:t>Click to edit Master title style</a:t>
            </a:r>
            <a:endParaRPr lang="nl-NL" dirty="0"/>
          </a:p>
        </p:txBody>
      </p:sp>
      <p:sp>
        <p:nvSpPr>
          <p:cNvPr id="5" name="Rectangle 3"/>
          <p:cNvSpPr>
            <a:spLocks noGrp="1" noChangeArrowheads="1"/>
          </p:cNvSpPr>
          <p:nvPr>
            <p:ph type="subTitle" idx="1"/>
          </p:nvPr>
        </p:nvSpPr>
        <p:spPr>
          <a:xfrm>
            <a:off x="1346400" y="2276475"/>
            <a:ext cx="6788150" cy="826294"/>
          </a:xfrm>
        </p:spPr>
        <p:txBody>
          <a:bodyPr lIns="0"/>
          <a:lstStyle>
            <a:lvl1pPr marL="0" indent="0">
              <a:buFont typeface="Wingdings" pitchFamily="2" charset="2"/>
              <a:buNone/>
              <a:defRPr sz="1800" cap="all" baseline="0">
                <a:solidFill>
                  <a:schemeClr val="bg1"/>
                </a:solidFill>
                <a:latin typeface="Arial Narrow" pitchFamily="34" charset="0"/>
              </a:defRPr>
            </a:lvl1pPr>
          </a:lstStyle>
          <a:p>
            <a:r>
              <a:rPr lang="en-US"/>
              <a:t>Click to edit Master subtitle style</a:t>
            </a:r>
            <a:endParaRPr lang="nl-N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Hoofdstukdia 1">
    <p:spTree>
      <p:nvGrpSpPr>
        <p:cNvPr id="1" name=""/>
        <p:cNvGrpSpPr/>
        <p:nvPr/>
      </p:nvGrpSpPr>
      <p:grpSpPr>
        <a:xfrm>
          <a:off x="0" y="0"/>
          <a:ext cx="0" cy="0"/>
          <a:chOff x="0" y="0"/>
          <a:chExt cx="0" cy="0"/>
        </a:xfrm>
      </p:grpSpPr>
      <p:sp>
        <p:nvSpPr>
          <p:cNvPr id="3" name="Tijdelijke aanduiding voor inhoud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ijdelijke aanduiding voor datum 3"/>
          <p:cNvSpPr>
            <a:spLocks noGrp="1"/>
          </p:cNvSpPr>
          <p:nvPr>
            <p:ph type="dt" sz="half" idx="10"/>
          </p:nvPr>
        </p:nvSpPr>
        <p:spPr/>
        <p:txBody>
          <a:bodyPr/>
          <a:lstStyle>
            <a:lvl1pPr>
              <a:defRPr/>
            </a:lvl1pPr>
          </a:lstStyle>
          <a:p>
            <a:fld id="{545F4F14-4B3F-D147-901A-4F7D7F051071}" type="datetime1">
              <a:rPr lang="en-GB" smtClean="0"/>
              <a:t>14/01/2020</a:t>
            </a:fld>
            <a:endParaRPr lang="nl-NL"/>
          </a:p>
        </p:txBody>
      </p:sp>
      <p:sp>
        <p:nvSpPr>
          <p:cNvPr id="5" name="Tijdelijke aanduiding voor voettekst 4"/>
          <p:cNvSpPr>
            <a:spLocks noGrp="1"/>
          </p:cNvSpPr>
          <p:nvPr>
            <p:ph type="ftr" sz="quarter" idx="11"/>
          </p:nvPr>
        </p:nvSpPr>
        <p:spPr/>
        <p:txBody>
          <a:bodyPr/>
          <a:lstStyle>
            <a:lvl1pPr>
              <a:defRPr/>
            </a:lvl1pPr>
          </a:lstStyle>
          <a:p>
            <a:r>
              <a:rPr lang="nl-NL"/>
              <a:t>P5.2 Stream I/O and MVC</a:t>
            </a:r>
          </a:p>
        </p:txBody>
      </p:sp>
      <p:sp>
        <p:nvSpPr>
          <p:cNvPr id="6" name="Tijdelijke aanduiding voor dianummer 5"/>
          <p:cNvSpPr>
            <a:spLocks noGrp="1"/>
          </p:cNvSpPr>
          <p:nvPr>
            <p:ph type="sldNum" sz="quarter" idx="12"/>
          </p:nvPr>
        </p:nvSpPr>
        <p:spPr/>
        <p:txBody>
          <a:bodyPr/>
          <a:lstStyle>
            <a:lvl1pPr>
              <a:defRPr/>
            </a:lvl1pPr>
          </a:lstStyle>
          <a:p>
            <a:fld id="{13C9CC7F-86E1-48DE-82DC-E9AC50D04532}" type="slidenum">
              <a:rPr lang="nl-NL"/>
              <a:pPr/>
              <a:t>‹nr.›</a:t>
            </a:fld>
            <a:endParaRPr lang="nl-NL"/>
          </a:p>
        </p:txBody>
      </p:sp>
      <p:sp>
        <p:nvSpPr>
          <p:cNvPr id="11" name="Tijdelijke aanduiding voor tekst 13"/>
          <p:cNvSpPr>
            <a:spLocks noGrp="1"/>
          </p:cNvSpPr>
          <p:nvPr>
            <p:ph type="body" sz="quarter" idx="13" hasCustomPrompt="1"/>
          </p:nvPr>
        </p:nvSpPr>
        <p:spPr>
          <a:xfrm>
            <a:off x="1371600" y="133350"/>
            <a:ext cx="7486680" cy="549739"/>
          </a:xfrm>
        </p:spPr>
        <p:txBody>
          <a:bodyPr lIns="0" tIns="0" rIns="0" bIns="0" anchor="b" anchorCtr="0"/>
          <a:lstStyle>
            <a:lvl1pPr marL="0" indent="0">
              <a:buNone/>
              <a:defRPr sz="2600" b="1" cap="all" baseline="0">
                <a:latin typeface="+mj-lt"/>
              </a:defRPr>
            </a:lvl1pPr>
          </a:lstStyle>
          <a:p>
            <a:pPr lvl="0"/>
            <a:r>
              <a:rPr lang="nl-NL" dirty="0"/>
              <a:t>Click </a:t>
            </a:r>
            <a:r>
              <a:rPr lang="nl-NL" dirty="0" err="1"/>
              <a:t>here</a:t>
            </a:r>
            <a:r>
              <a:rPr lang="nl-NL" dirty="0"/>
              <a:t> </a:t>
            </a:r>
            <a:r>
              <a:rPr lang="nl-NL" dirty="0" err="1"/>
              <a:t>and</a:t>
            </a:r>
            <a:r>
              <a:rPr lang="nl-NL" dirty="0"/>
              <a:t> type the </a:t>
            </a:r>
            <a:r>
              <a:rPr lang="nl-NL" dirty="0" err="1"/>
              <a:t>title</a:t>
            </a:r>
            <a:endParaRPr lang="nl-NL" dirty="0"/>
          </a:p>
        </p:txBody>
      </p:sp>
      <p:sp>
        <p:nvSpPr>
          <p:cNvPr id="12" name="Tijdelijke aanduiding voor tekst 15"/>
          <p:cNvSpPr>
            <a:spLocks noGrp="1"/>
          </p:cNvSpPr>
          <p:nvPr>
            <p:ph type="body" sz="quarter" idx="14" hasCustomPrompt="1"/>
          </p:nvPr>
        </p:nvSpPr>
        <p:spPr>
          <a:xfrm>
            <a:off x="1371600" y="719777"/>
            <a:ext cx="7486681" cy="239073"/>
          </a:xfrm>
        </p:spPr>
        <p:txBody>
          <a:bodyPr lIns="0" tIns="0" rIns="0" bIns="0" anchor="b" anchorCtr="0"/>
          <a:lstStyle>
            <a:lvl1pPr>
              <a:buFontTx/>
              <a:buNone/>
              <a:defRPr sz="1800" cap="all" baseline="0">
                <a:latin typeface="+mj-lt"/>
              </a:defRPr>
            </a:lvl1pPr>
            <a:lvl2pPr>
              <a:buFontTx/>
              <a:buNone/>
              <a:defRPr/>
            </a:lvl2pPr>
            <a:lvl3pPr>
              <a:buFontTx/>
              <a:buNone/>
              <a:defRPr/>
            </a:lvl3pPr>
            <a:lvl4pPr>
              <a:buFontTx/>
              <a:buNone/>
              <a:defRPr/>
            </a:lvl4pPr>
            <a:lvl5pPr>
              <a:buFontTx/>
              <a:buNone/>
              <a:defRPr/>
            </a:lvl5pPr>
          </a:lstStyle>
          <a:p>
            <a:pPr lvl="0"/>
            <a:r>
              <a:rPr lang="nl-NL" dirty="0"/>
              <a:t>Click </a:t>
            </a:r>
            <a:r>
              <a:rPr lang="nl-NL" dirty="0" err="1"/>
              <a:t>here</a:t>
            </a:r>
            <a:r>
              <a:rPr lang="nl-NL" dirty="0"/>
              <a:t> </a:t>
            </a:r>
            <a:r>
              <a:rPr lang="nl-NL" dirty="0" err="1"/>
              <a:t>and</a:t>
            </a:r>
            <a:r>
              <a:rPr lang="nl-NL" dirty="0"/>
              <a:t> type the </a:t>
            </a:r>
            <a:r>
              <a:rPr lang="nl-NL" dirty="0" err="1"/>
              <a:t>title</a:t>
            </a:r>
            <a:endParaRPr lang="nl-NL" dirty="0"/>
          </a:p>
        </p:txBody>
      </p:sp>
      <p:sp>
        <p:nvSpPr>
          <p:cNvPr id="2" name="TextBox 1"/>
          <p:cNvSpPr txBox="1"/>
          <p:nvPr userDrawn="1"/>
        </p:nvSpPr>
        <p:spPr>
          <a:xfrm>
            <a:off x="330200" y="6438900"/>
            <a:ext cx="184666" cy="369332"/>
          </a:xfrm>
          <a:prstGeom prst="rect">
            <a:avLst/>
          </a:prstGeom>
          <a:noFill/>
        </p:spPr>
        <p:txBody>
          <a:bodyPr wrap="none" rtlCol="0">
            <a:spAutoFit/>
          </a:bodyPr>
          <a:lstStyle/>
          <a:p>
            <a:endParaRPr lang="en-US" dirty="0"/>
          </a:p>
        </p:txBody>
      </p:sp>
      <p:pic>
        <p:nvPicPr>
          <p:cNvPr id="8" name="Picture 7" descr="UT powerpoint sheet small 4.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
            <a:ext cx="1143000" cy="5146729"/>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oofdstukdia 2">
    <p:spTree>
      <p:nvGrpSpPr>
        <p:cNvPr id="1" name=""/>
        <p:cNvGrpSpPr/>
        <p:nvPr/>
      </p:nvGrpSpPr>
      <p:grpSpPr>
        <a:xfrm>
          <a:off x="0" y="0"/>
          <a:ext cx="0" cy="0"/>
          <a:chOff x="0" y="0"/>
          <a:chExt cx="0" cy="0"/>
        </a:xfrm>
      </p:grpSpPr>
      <p:sp>
        <p:nvSpPr>
          <p:cNvPr id="3" name="Tijdelijke aanduiding voor inhoud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ijdelijke aanduiding voor datum 3"/>
          <p:cNvSpPr>
            <a:spLocks noGrp="1"/>
          </p:cNvSpPr>
          <p:nvPr>
            <p:ph type="dt" sz="half" idx="10"/>
          </p:nvPr>
        </p:nvSpPr>
        <p:spPr/>
        <p:txBody>
          <a:bodyPr/>
          <a:lstStyle>
            <a:lvl1pPr>
              <a:defRPr/>
            </a:lvl1pPr>
          </a:lstStyle>
          <a:p>
            <a:fld id="{A190C84A-6282-954B-8298-D85A9544A6A9}" type="datetime1">
              <a:rPr lang="en-GB" smtClean="0"/>
              <a:t>14/01/2020</a:t>
            </a:fld>
            <a:endParaRPr lang="nl-NL"/>
          </a:p>
        </p:txBody>
      </p:sp>
      <p:sp>
        <p:nvSpPr>
          <p:cNvPr id="5" name="Tijdelijke aanduiding voor voettekst 4"/>
          <p:cNvSpPr>
            <a:spLocks noGrp="1"/>
          </p:cNvSpPr>
          <p:nvPr>
            <p:ph type="ftr" sz="quarter" idx="11"/>
          </p:nvPr>
        </p:nvSpPr>
        <p:spPr/>
        <p:txBody>
          <a:bodyPr/>
          <a:lstStyle>
            <a:lvl1pPr>
              <a:defRPr/>
            </a:lvl1pPr>
          </a:lstStyle>
          <a:p>
            <a:r>
              <a:rPr lang="nl-NL"/>
              <a:t>P5.2 Stream I/O and MVC</a:t>
            </a:r>
          </a:p>
        </p:txBody>
      </p:sp>
      <p:sp>
        <p:nvSpPr>
          <p:cNvPr id="6" name="Tijdelijke aanduiding voor dianummer 5"/>
          <p:cNvSpPr>
            <a:spLocks noGrp="1"/>
          </p:cNvSpPr>
          <p:nvPr>
            <p:ph type="sldNum" sz="quarter" idx="12"/>
          </p:nvPr>
        </p:nvSpPr>
        <p:spPr/>
        <p:txBody>
          <a:bodyPr/>
          <a:lstStyle>
            <a:lvl1pPr>
              <a:defRPr/>
            </a:lvl1pPr>
          </a:lstStyle>
          <a:p>
            <a:fld id="{13C9CC7F-86E1-48DE-82DC-E9AC50D04532}" type="slidenum">
              <a:rPr lang="nl-NL"/>
              <a:pPr/>
              <a:t>‹nr.›</a:t>
            </a:fld>
            <a:endParaRPr lang="nl-NL"/>
          </a:p>
        </p:txBody>
      </p:sp>
      <p:sp>
        <p:nvSpPr>
          <p:cNvPr id="11" name="Tijdelijke aanduiding voor tekst 13"/>
          <p:cNvSpPr>
            <a:spLocks noGrp="1"/>
          </p:cNvSpPr>
          <p:nvPr>
            <p:ph type="body" sz="quarter" idx="13" hasCustomPrompt="1"/>
          </p:nvPr>
        </p:nvSpPr>
        <p:spPr>
          <a:xfrm>
            <a:off x="1371600" y="133350"/>
            <a:ext cx="7486680" cy="549739"/>
          </a:xfrm>
        </p:spPr>
        <p:txBody>
          <a:bodyPr lIns="0" tIns="0" rIns="0" bIns="0" anchor="b" anchorCtr="0"/>
          <a:lstStyle>
            <a:lvl1pPr marL="0" indent="0">
              <a:buNone/>
              <a:defRPr sz="2600" b="1" cap="all" baseline="0">
                <a:latin typeface="+mj-lt"/>
              </a:defRPr>
            </a:lvl1pPr>
          </a:lstStyle>
          <a:p>
            <a:pPr lvl="0"/>
            <a:r>
              <a:rPr lang="nl-NL" dirty="0"/>
              <a:t>Click </a:t>
            </a:r>
            <a:r>
              <a:rPr lang="nl-NL" dirty="0" err="1"/>
              <a:t>here</a:t>
            </a:r>
            <a:r>
              <a:rPr lang="nl-NL" dirty="0"/>
              <a:t> </a:t>
            </a:r>
            <a:r>
              <a:rPr lang="nl-NL" dirty="0" err="1"/>
              <a:t>and</a:t>
            </a:r>
            <a:r>
              <a:rPr lang="nl-NL" dirty="0"/>
              <a:t> type the </a:t>
            </a:r>
            <a:r>
              <a:rPr lang="nl-NL" dirty="0" err="1"/>
              <a:t>title</a:t>
            </a:r>
            <a:endParaRPr lang="nl-NL" dirty="0"/>
          </a:p>
        </p:txBody>
      </p:sp>
      <p:sp>
        <p:nvSpPr>
          <p:cNvPr id="13" name="Tijdelijke aanduiding voor tekst 15"/>
          <p:cNvSpPr>
            <a:spLocks noGrp="1"/>
          </p:cNvSpPr>
          <p:nvPr>
            <p:ph type="body" sz="quarter" idx="14" hasCustomPrompt="1"/>
          </p:nvPr>
        </p:nvSpPr>
        <p:spPr>
          <a:xfrm>
            <a:off x="1371600" y="719777"/>
            <a:ext cx="7486681" cy="239073"/>
          </a:xfrm>
        </p:spPr>
        <p:txBody>
          <a:bodyPr lIns="0" tIns="0" rIns="0" bIns="0" anchor="b" anchorCtr="0"/>
          <a:lstStyle>
            <a:lvl1pPr>
              <a:buFontTx/>
              <a:buNone/>
              <a:defRPr sz="1800" cap="all" baseline="0">
                <a:latin typeface="+mj-lt"/>
              </a:defRPr>
            </a:lvl1pPr>
            <a:lvl2pPr>
              <a:buFontTx/>
              <a:buNone/>
              <a:defRPr/>
            </a:lvl2pPr>
            <a:lvl3pPr>
              <a:buFontTx/>
              <a:buNone/>
              <a:defRPr/>
            </a:lvl3pPr>
            <a:lvl4pPr>
              <a:buFontTx/>
              <a:buNone/>
              <a:defRPr/>
            </a:lvl4pPr>
            <a:lvl5pPr>
              <a:buFontTx/>
              <a:buNone/>
              <a:defRPr/>
            </a:lvl5pPr>
          </a:lstStyle>
          <a:p>
            <a:pPr lvl="0"/>
            <a:r>
              <a:rPr lang="nl-NL" dirty="0"/>
              <a:t>Click </a:t>
            </a:r>
            <a:r>
              <a:rPr lang="nl-NL" dirty="0" err="1"/>
              <a:t>here</a:t>
            </a:r>
            <a:r>
              <a:rPr lang="nl-NL" dirty="0"/>
              <a:t> </a:t>
            </a:r>
            <a:r>
              <a:rPr lang="nl-NL" dirty="0" err="1"/>
              <a:t>and</a:t>
            </a:r>
            <a:r>
              <a:rPr lang="nl-NL" dirty="0"/>
              <a:t> type the </a:t>
            </a:r>
            <a:r>
              <a:rPr lang="nl-NL" dirty="0" err="1"/>
              <a:t>title</a:t>
            </a:r>
            <a:endParaRPr lang="nl-NL" dirty="0"/>
          </a:p>
        </p:txBody>
      </p:sp>
      <p:pic>
        <p:nvPicPr>
          <p:cNvPr id="2" name="Picture 1" descr="UT powerpoint sheet small 1.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9050"/>
            <a:ext cx="1114285" cy="5124450"/>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Hoofdstukdia 3">
    <p:spTree>
      <p:nvGrpSpPr>
        <p:cNvPr id="1" name=""/>
        <p:cNvGrpSpPr/>
        <p:nvPr/>
      </p:nvGrpSpPr>
      <p:grpSpPr>
        <a:xfrm>
          <a:off x="0" y="0"/>
          <a:ext cx="0" cy="0"/>
          <a:chOff x="0" y="0"/>
          <a:chExt cx="0" cy="0"/>
        </a:xfrm>
      </p:grpSpPr>
      <p:sp>
        <p:nvSpPr>
          <p:cNvPr id="3" name="Tijdelijke aanduiding voor inhoud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ijdelijke aanduiding voor datum 3"/>
          <p:cNvSpPr>
            <a:spLocks noGrp="1"/>
          </p:cNvSpPr>
          <p:nvPr>
            <p:ph type="dt" sz="half" idx="10"/>
          </p:nvPr>
        </p:nvSpPr>
        <p:spPr/>
        <p:txBody>
          <a:bodyPr/>
          <a:lstStyle>
            <a:lvl1pPr>
              <a:defRPr/>
            </a:lvl1pPr>
          </a:lstStyle>
          <a:p>
            <a:fld id="{806D0016-A8E5-FA43-B6AC-CB97681F7D2A}" type="datetime1">
              <a:rPr lang="en-GB" smtClean="0"/>
              <a:t>14/01/2020</a:t>
            </a:fld>
            <a:endParaRPr lang="nl-NL"/>
          </a:p>
        </p:txBody>
      </p:sp>
      <p:sp>
        <p:nvSpPr>
          <p:cNvPr id="5" name="Tijdelijke aanduiding voor voettekst 4"/>
          <p:cNvSpPr>
            <a:spLocks noGrp="1"/>
          </p:cNvSpPr>
          <p:nvPr>
            <p:ph type="ftr" sz="quarter" idx="11"/>
          </p:nvPr>
        </p:nvSpPr>
        <p:spPr/>
        <p:txBody>
          <a:bodyPr/>
          <a:lstStyle>
            <a:lvl1pPr>
              <a:defRPr/>
            </a:lvl1pPr>
          </a:lstStyle>
          <a:p>
            <a:r>
              <a:rPr lang="nl-NL"/>
              <a:t>P5.2 Stream I/O and MVC</a:t>
            </a:r>
          </a:p>
        </p:txBody>
      </p:sp>
      <p:sp>
        <p:nvSpPr>
          <p:cNvPr id="6" name="Tijdelijke aanduiding voor dianummer 5"/>
          <p:cNvSpPr>
            <a:spLocks noGrp="1"/>
          </p:cNvSpPr>
          <p:nvPr>
            <p:ph type="sldNum" sz="quarter" idx="12"/>
          </p:nvPr>
        </p:nvSpPr>
        <p:spPr/>
        <p:txBody>
          <a:bodyPr/>
          <a:lstStyle>
            <a:lvl1pPr>
              <a:defRPr/>
            </a:lvl1pPr>
          </a:lstStyle>
          <a:p>
            <a:fld id="{13C9CC7F-86E1-48DE-82DC-E9AC50D04532}" type="slidenum">
              <a:rPr lang="nl-NL"/>
              <a:pPr/>
              <a:t>‹nr.›</a:t>
            </a:fld>
            <a:endParaRPr lang="nl-NL"/>
          </a:p>
        </p:txBody>
      </p:sp>
      <p:sp>
        <p:nvSpPr>
          <p:cNvPr id="10" name="Tijdelijke aanduiding voor tekst 13"/>
          <p:cNvSpPr>
            <a:spLocks noGrp="1"/>
          </p:cNvSpPr>
          <p:nvPr>
            <p:ph type="body" sz="quarter" idx="13" hasCustomPrompt="1"/>
          </p:nvPr>
        </p:nvSpPr>
        <p:spPr>
          <a:xfrm>
            <a:off x="1371600" y="133350"/>
            <a:ext cx="7486680" cy="549739"/>
          </a:xfrm>
        </p:spPr>
        <p:txBody>
          <a:bodyPr lIns="0" tIns="0" rIns="0" bIns="0" anchor="b" anchorCtr="0"/>
          <a:lstStyle>
            <a:lvl1pPr marL="0" indent="0">
              <a:buNone/>
              <a:defRPr sz="2600" b="1" cap="all" baseline="0">
                <a:latin typeface="+mj-lt"/>
              </a:defRPr>
            </a:lvl1pPr>
          </a:lstStyle>
          <a:p>
            <a:pPr lvl="0"/>
            <a:r>
              <a:rPr lang="nl-NL" dirty="0"/>
              <a:t>Click </a:t>
            </a:r>
            <a:r>
              <a:rPr lang="nl-NL" dirty="0" err="1"/>
              <a:t>here</a:t>
            </a:r>
            <a:r>
              <a:rPr lang="nl-NL" dirty="0"/>
              <a:t> </a:t>
            </a:r>
            <a:r>
              <a:rPr lang="nl-NL" dirty="0" err="1"/>
              <a:t>and</a:t>
            </a:r>
            <a:r>
              <a:rPr lang="nl-NL" dirty="0"/>
              <a:t> type the </a:t>
            </a:r>
            <a:r>
              <a:rPr lang="nl-NL" dirty="0" err="1"/>
              <a:t>title</a:t>
            </a:r>
            <a:endParaRPr lang="nl-NL" dirty="0"/>
          </a:p>
        </p:txBody>
      </p:sp>
      <p:sp>
        <p:nvSpPr>
          <p:cNvPr id="11" name="Tijdelijke aanduiding voor tekst 15"/>
          <p:cNvSpPr>
            <a:spLocks noGrp="1"/>
          </p:cNvSpPr>
          <p:nvPr>
            <p:ph type="body" sz="quarter" idx="14" hasCustomPrompt="1"/>
          </p:nvPr>
        </p:nvSpPr>
        <p:spPr>
          <a:xfrm>
            <a:off x="1371600" y="730251"/>
            <a:ext cx="7486681" cy="228600"/>
          </a:xfrm>
        </p:spPr>
        <p:txBody>
          <a:bodyPr lIns="0" tIns="0" rIns="0" bIns="0" anchor="b" anchorCtr="0"/>
          <a:lstStyle>
            <a:lvl1pPr>
              <a:buFontTx/>
              <a:buNone/>
              <a:defRPr sz="1800" cap="all" baseline="0">
                <a:latin typeface="+mj-lt"/>
              </a:defRPr>
            </a:lvl1pPr>
            <a:lvl2pPr>
              <a:buFontTx/>
              <a:buNone/>
              <a:defRPr/>
            </a:lvl2pPr>
            <a:lvl3pPr>
              <a:buFontTx/>
              <a:buNone/>
              <a:defRPr/>
            </a:lvl3pPr>
            <a:lvl4pPr>
              <a:buFontTx/>
              <a:buNone/>
              <a:defRPr/>
            </a:lvl4pPr>
            <a:lvl5pPr>
              <a:buFontTx/>
              <a:buNone/>
              <a:defRPr/>
            </a:lvl5pPr>
          </a:lstStyle>
          <a:p>
            <a:pPr lvl="0"/>
            <a:r>
              <a:rPr lang="nl-NL" dirty="0"/>
              <a:t>Click </a:t>
            </a:r>
            <a:r>
              <a:rPr lang="nl-NL" dirty="0" err="1"/>
              <a:t>here</a:t>
            </a:r>
            <a:r>
              <a:rPr lang="nl-NL" dirty="0"/>
              <a:t> </a:t>
            </a:r>
            <a:r>
              <a:rPr lang="nl-NL" dirty="0" err="1"/>
              <a:t>and</a:t>
            </a:r>
            <a:r>
              <a:rPr lang="nl-NL" dirty="0"/>
              <a:t> type the </a:t>
            </a:r>
            <a:r>
              <a:rPr lang="nl-NL" dirty="0" err="1"/>
              <a:t>title</a:t>
            </a:r>
            <a:endParaRPr lang="nl-NL" dirty="0"/>
          </a:p>
        </p:txBody>
      </p:sp>
      <p:pic>
        <p:nvPicPr>
          <p:cNvPr id="2" name="Picture 1" descr="UT powerpoint sheet small 3.jpg"/>
          <p:cNvPicPr>
            <a:picLocks noChangeAspect="1"/>
          </p:cNvPicPr>
          <p:nvPr userDrawn="1"/>
        </p:nvPicPr>
        <p:blipFill rotWithShape="1">
          <a:blip r:embed="rId2">
            <a:extLst>
              <a:ext uri="{28A0092B-C50C-407E-A947-70E740481C1C}">
                <a14:useLocalDpi xmlns:a14="http://schemas.microsoft.com/office/drawing/2010/main" val="0"/>
              </a:ext>
            </a:extLst>
          </a:blip>
          <a:srcRect b="614"/>
          <a:stretch/>
        </p:blipFill>
        <p:spPr>
          <a:xfrm>
            <a:off x="0" y="0"/>
            <a:ext cx="1123950" cy="51435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Hoofdstukdia 4">
    <p:spTree>
      <p:nvGrpSpPr>
        <p:cNvPr id="1" name=""/>
        <p:cNvGrpSpPr/>
        <p:nvPr/>
      </p:nvGrpSpPr>
      <p:grpSpPr>
        <a:xfrm>
          <a:off x="0" y="0"/>
          <a:ext cx="0" cy="0"/>
          <a:chOff x="0" y="0"/>
          <a:chExt cx="0" cy="0"/>
        </a:xfrm>
      </p:grpSpPr>
      <p:sp>
        <p:nvSpPr>
          <p:cNvPr id="3" name="Tijdelijke aanduiding voor inhoud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ijdelijke aanduiding voor datum 3"/>
          <p:cNvSpPr>
            <a:spLocks noGrp="1"/>
          </p:cNvSpPr>
          <p:nvPr>
            <p:ph type="dt" sz="half" idx="10"/>
          </p:nvPr>
        </p:nvSpPr>
        <p:spPr/>
        <p:txBody>
          <a:bodyPr/>
          <a:lstStyle>
            <a:lvl1pPr>
              <a:defRPr/>
            </a:lvl1pPr>
          </a:lstStyle>
          <a:p>
            <a:fld id="{C4A9E815-9B6B-DE42-9D25-6269F05D5B93}" type="datetime1">
              <a:rPr lang="en-GB" smtClean="0"/>
              <a:t>14/01/2020</a:t>
            </a:fld>
            <a:endParaRPr lang="nl-NL"/>
          </a:p>
        </p:txBody>
      </p:sp>
      <p:sp>
        <p:nvSpPr>
          <p:cNvPr id="5" name="Tijdelijke aanduiding voor voettekst 4"/>
          <p:cNvSpPr>
            <a:spLocks noGrp="1"/>
          </p:cNvSpPr>
          <p:nvPr>
            <p:ph type="ftr" sz="quarter" idx="11"/>
          </p:nvPr>
        </p:nvSpPr>
        <p:spPr/>
        <p:txBody>
          <a:bodyPr/>
          <a:lstStyle>
            <a:lvl1pPr>
              <a:defRPr/>
            </a:lvl1pPr>
          </a:lstStyle>
          <a:p>
            <a:r>
              <a:rPr lang="nl-NL"/>
              <a:t>P5.2 Stream I/O and MVC</a:t>
            </a:r>
          </a:p>
        </p:txBody>
      </p:sp>
      <p:sp>
        <p:nvSpPr>
          <p:cNvPr id="6" name="Tijdelijke aanduiding voor dianummer 5"/>
          <p:cNvSpPr>
            <a:spLocks noGrp="1"/>
          </p:cNvSpPr>
          <p:nvPr>
            <p:ph type="sldNum" sz="quarter" idx="12"/>
          </p:nvPr>
        </p:nvSpPr>
        <p:spPr/>
        <p:txBody>
          <a:bodyPr/>
          <a:lstStyle>
            <a:lvl1pPr>
              <a:defRPr/>
            </a:lvl1pPr>
          </a:lstStyle>
          <a:p>
            <a:fld id="{13C9CC7F-86E1-48DE-82DC-E9AC50D04532}" type="slidenum">
              <a:rPr lang="nl-NL"/>
              <a:pPr/>
              <a:t>‹nr.›</a:t>
            </a:fld>
            <a:endParaRPr lang="nl-NL"/>
          </a:p>
        </p:txBody>
      </p:sp>
      <p:sp>
        <p:nvSpPr>
          <p:cNvPr id="11" name="Tijdelijke aanduiding voor tekst 13"/>
          <p:cNvSpPr>
            <a:spLocks noGrp="1"/>
          </p:cNvSpPr>
          <p:nvPr>
            <p:ph type="body" sz="quarter" idx="13" hasCustomPrompt="1"/>
          </p:nvPr>
        </p:nvSpPr>
        <p:spPr>
          <a:xfrm>
            <a:off x="1371600" y="133350"/>
            <a:ext cx="7486680" cy="549739"/>
          </a:xfrm>
        </p:spPr>
        <p:txBody>
          <a:bodyPr lIns="0" tIns="0" rIns="0" bIns="0" anchor="b" anchorCtr="0"/>
          <a:lstStyle>
            <a:lvl1pPr marL="0" indent="0">
              <a:buNone/>
              <a:defRPr sz="2600" b="1" cap="all" baseline="0">
                <a:latin typeface="+mj-lt"/>
              </a:defRPr>
            </a:lvl1pPr>
          </a:lstStyle>
          <a:p>
            <a:pPr lvl="0"/>
            <a:r>
              <a:rPr lang="nl-NL" dirty="0"/>
              <a:t>Click </a:t>
            </a:r>
            <a:r>
              <a:rPr lang="nl-NL" dirty="0" err="1"/>
              <a:t>here</a:t>
            </a:r>
            <a:r>
              <a:rPr lang="nl-NL" dirty="0"/>
              <a:t> </a:t>
            </a:r>
            <a:r>
              <a:rPr lang="nl-NL" dirty="0" err="1"/>
              <a:t>and</a:t>
            </a:r>
            <a:r>
              <a:rPr lang="nl-NL" dirty="0"/>
              <a:t> type the </a:t>
            </a:r>
            <a:r>
              <a:rPr lang="nl-NL" dirty="0" err="1"/>
              <a:t>title</a:t>
            </a:r>
            <a:endParaRPr lang="nl-NL" dirty="0"/>
          </a:p>
        </p:txBody>
      </p:sp>
      <p:sp>
        <p:nvSpPr>
          <p:cNvPr id="13" name="Tijdelijke aanduiding voor tekst 15"/>
          <p:cNvSpPr>
            <a:spLocks noGrp="1"/>
          </p:cNvSpPr>
          <p:nvPr>
            <p:ph type="body" sz="quarter" idx="14" hasCustomPrompt="1"/>
          </p:nvPr>
        </p:nvSpPr>
        <p:spPr>
          <a:xfrm>
            <a:off x="1371600" y="717550"/>
            <a:ext cx="7486681" cy="239073"/>
          </a:xfrm>
        </p:spPr>
        <p:txBody>
          <a:bodyPr lIns="0" tIns="0" rIns="0" bIns="0" anchor="b" anchorCtr="0"/>
          <a:lstStyle>
            <a:lvl1pPr>
              <a:buFontTx/>
              <a:buNone/>
              <a:defRPr sz="1800" cap="all" baseline="0">
                <a:latin typeface="+mj-lt"/>
              </a:defRPr>
            </a:lvl1pPr>
            <a:lvl2pPr>
              <a:buFontTx/>
              <a:buNone/>
              <a:defRPr/>
            </a:lvl2pPr>
            <a:lvl3pPr>
              <a:buFontTx/>
              <a:buNone/>
              <a:defRPr/>
            </a:lvl3pPr>
            <a:lvl4pPr>
              <a:buFontTx/>
              <a:buNone/>
              <a:defRPr/>
            </a:lvl4pPr>
            <a:lvl5pPr>
              <a:buFontTx/>
              <a:buNone/>
              <a:defRPr/>
            </a:lvl5pPr>
          </a:lstStyle>
          <a:p>
            <a:pPr lvl="0"/>
            <a:r>
              <a:rPr lang="nl-NL" dirty="0"/>
              <a:t>Click </a:t>
            </a:r>
            <a:r>
              <a:rPr lang="nl-NL" dirty="0" err="1"/>
              <a:t>here</a:t>
            </a:r>
            <a:r>
              <a:rPr lang="nl-NL" dirty="0"/>
              <a:t> </a:t>
            </a:r>
            <a:r>
              <a:rPr lang="nl-NL" dirty="0" err="1"/>
              <a:t>and</a:t>
            </a:r>
            <a:r>
              <a:rPr lang="nl-NL" dirty="0"/>
              <a:t> type the </a:t>
            </a:r>
            <a:r>
              <a:rPr lang="nl-NL" dirty="0" err="1"/>
              <a:t>title</a:t>
            </a:r>
            <a:endParaRPr lang="nl-NL" dirty="0"/>
          </a:p>
        </p:txBody>
      </p:sp>
      <p:pic>
        <p:nvPicPr>
          <p:cNvPr id="7" name="Picture 6" descr="UT powerpoint sheet small 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096867" cy="5143500"/>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2E36B5F7-9B05-AF46-9855-E3DA4B389120}" type="datetime1">
              <a:rPr lang="en-GB" smtClean="0"/>
              <a:t>14/01/2020</a:t>
            </a:fld>
            <a:endParaRPr lang="en-GB"/>
          </a:p>
        </p:txBody>
      </p:sp>
      <p:sp>
        <p:nvSpPr>
          <p:cNvPr id="5" name="Rectangle 5"/>
          <p:cNvSpPr>
            <a:spLocks noGrp="1" noChangeArrowheads="1"/>
          </p:cNvSpPr>
          <p:nvPr>
            <p:ph type="ftr" sz="quarter" idx="11"/>
          </p:nvPr>
        </p:nvSpPr>
        <p:spPr>
          <a:ln/>
        </p:spPr>
        <p:txBody>
          <a:bodyPr/>
          <a:lstStyle>
            <a:lvl1pPr>
              <a:defRPr/>
            </a:lvl1pPr>
          </a:lstStyle>
          <a:p>
            <a:pPr>
              <a:defRPr/>
            </a:pPr>
            <a:r>
              <a:rPr lang="en-US"/>
              <a:t>P5.2 Stream I/O and MVC</a:t>
            </a: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67A8DD45-E767-8743-A43C-EE943FFF5141}" type="slidenum">
              <a:rPr lang="en-GB"/>
              <a:pPr>
                <a:defRPr/>
              </a:pPr>
              <a:t>‹nr.›</a:t>
            </a:fld>
            <a:endParaRPr lang="en-GB"/>
          </a:p>
        </p:txBody>
      </p:sp>
    </p:spTree>
    <p:extLst>
      <p:ext uri="{BB962C8B-B14F-4D97-AF65-F5344CB8AC3E}">
        <p14:creationId xmlns:p14="http://schemas.microsoft.com/office/powerpoint/2010/main" val="72910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Chapter slide 2">
    <p:spTree>
      <p:nvGrpSpPr>
        <p:cNvPr id="1" name=""/>
        <p:cNvGrpSpPr/>
        <p:nvPr/>
      </p:nvGrpSpPr>
      <p:grpSpPr>
        <a:xfrm>
          <a:off x="0" y="0"/>
          <a:ext cx="0" cy="0"/>
          <a:chOff x="0" y="0"/>
          <a:chExt cx="0" cy="0"/>
        </a:xfrm>
      </p:grpSpPr>
      <p:sp>
        <p:nvSpPr>
          <p:cNvPr id="4" name="Tijdelijke aanduiding voor datum 3"/>
          <p:cNvSpPr>
            <a:spLocks noGrp="1"/>
          </p:cNvSpPr>
          <p:nvPr>
            <p:ph type="dt" sz="half" idx="10"/>
          </p:nvPr>
        </p:nvSpPr>
        <p:spPr/>
        <p:txBody>
          <a:bodyPr/>
          <a:lstStyle>
            <a:lvl1pPr>
              <a:defRPr/>
            </a:lvl1pPr>
          </a:lstStyle>
          <a:p>
            <a:pPr fontAlgn="base">
              <a:spcBef>
                <a:spcPct val="0"/>
              </a:spcBef>
              <a:spcAft>
                <a:spcPct val="0"/>
              </a:spcAft>
              <a:buClr>
                <a:srgbClr val="000000"/>
              </a:buClr>
              <a:buSzPct val="100000"/>
              <a:buFont typeface="Arial" charset="0"/>
              <a:buNone/>
              <a:defRPr/>
            </a:pPr>
            <a:fld id="{E5AE63AF-9BD9-5C48-9304-73616D2F6A99}" type="datetime1">
              <a:rPr lang="en-GB" smtClean="0">
                <a:solidFill>
                  <a:srgbClr val="FFFFFF"/>
                </a:solidFill>
                <a:latin typeface="Arial" charset="0"/>
              </a:rPr>
              <a:t>14/01/2020</a:t>
            </a:fld>
            <a:endParaRPr lang="en-GB">
              <a:solidFill>
                <a:srgbClr val="FFFFFF"/>
              </a:solidFill>
              <a:latin typeface="Arial" charset="0"/>
            </a:endParaRPr>
          </a:p>
        </p:txBody>
      </p:sp>
      <p:sp>
        <p:nvSpPr>
          <p:cNvPr id="5" name="Tijdelijke aanduiding voor voettekst 4"/>
          <p:cNvSpPr>
            <a:spLocks noGrp="1"/>
          </p:cNvSpPr>
          <p:nvPr>
            <p:ph type="ftr" sz="quarter" idx="11"/>
          </p:nvPr>
        </p:nvSpPr>
        <p:spPr/>
        <p:txBody>
          <a:bodyPr/>
          <a:lstStyle>
            <a:lvl1pPr>
              <a:defRPr/>
            </a:lvl1pPr>
          </a:lstStyle>
          <a:p>
            <a:pPr fontAlgn="base">
              <a:spcBef>
                <a:spcPct val="0"/>
              </a:spcBef>
              <a:spcAft>
                <a:spcPct val="0"/>
              </a:spcAft>
              <a:buClr>
                <a:srgbClr val="000000"/>
              </a:buClr>
              <a:buSzPct val="100000"/>
              <a:buFont typeface="Arial" charset="0"/>
              <a:buNone/>
              <a:defRPr/>
            </a:pPr>
            <a:r>
              <a:rPr lang="en-GB">
                <a:solidFill>
                  <a:srgbClr val="FFFFFF"/>
                </a:solidFill>
                <a:latin typeface="Arial" charset="0"/>
              </a:rPr>
              <a:t>P5.2 Stream I/O and MVC</a:t>
            </a:r>
          </a:p>
        </p:txBody>
      </p:sp>
      <p:sp>
        <p:nvSpPr>
          <p:cNvPr id="6" name="Tijdelijke aanduiding voor dianummer 5"/>
          <p:cNvSpPr>
            <a:spLocks noGrp="1"/>
          </p:cNvSpPr>
          <p:nvPr>
            <p:ph type="sldNum" sz="quarter" idx="12"/>
          </p:nvPr>
        </p:nvSpPr>
        <p:spPr/>
        <p:txBody>
          <a:bodyPr/>
          <a:lstStyle>
            <a:lvl1pPr>
              <a:defRPr/>
            </a:lvl1pPr>
          </a:lstStyle>
          <a:p>
            <a:pPr fontAlgn="base">
              <a:spcBef>
                <a:spcPct val="0"/>
              </a:spcBef>
              <a:spcAft>
                <a:spcPct val="0"/>
              </a:spcAft>
              <a:buClr>
                <a:srgbClr val="000000"/>
              </a:buClr>
              <a:buSzPct val="100000"/>
              <a:buFont typeface="Arial" charset="0"/>
              <a:buNone/>
              <a:defRPr/>
            </a:pPr>
            <a:fld id="{6367893C-9E1D-4CCD-9CD6-385101A54B3A}" type="slidenum">
              <a:rPr lang="en-GB" smtClean="0">
                <a:solidFill>
                  <a:srgbClr val="FFFFFF"/>
                </a:solidFill>
                <a:latin typeface="Arial" charset="0"/>
              </a:rPr>
              <a:pPr fontAlgn="base">
                <a:spcBef>
                  <a:spcPct val="0"/>
                </a:spcBef>
                <a:spcAft>
                  <a:spcPct val="0"/>
                </a:spcAft>
                <a:buClr>
                  <a:srgbClr val="000000"/>
                </a:buClr>
                <a:buSzPct val="100000"/>
                <a:buFont typeface="Arial" charset="0"/>
                <a:buNone/>
                <a:defRPr/>
              </a:pPr>
              <a:t>‹nr.›</a:t>
            </a:fld>
            <a:endParaRPr lang="en-GB">
              <a:solidFill>
                <a:srgbClr val="FFFFFF"/>
              </a:solidFill>
              <a:latin typeface="Arial" charset="0"/>
            </a:endParaRPr>
          </a:p>
        </p:txBody>
      </p:sp>
      <p:sp>
        <p:nvSpPr>
          <p:cNvPr id="13" name="Tijdelijke aanduiding voor tekst 13"/>
          <p:cNvSpPr>
            <a:spLocks noGrp="1"/>
          </p:cNvSpPr>
          <p:nvPr>
            <p:ph type="body" sz="quarter" idx="13" hasCustomPrompt="1"/>
          </p:nvPr>
        </p:nvSpPr>
        <p:spPr>
          <a:xfrm>
            <a:off x="1082902" y="375032"/>
            <a:ext cx="7775378" cy="549739"/>
          </a:xfrm>
        </p:spPr>
        <p:txBody>
          <a:bodyPr lIns="0" tIns="0" rIns="0" bIns="0" anchor="b" anchorCtr="0"/>
          <a:lstStyle>
            <a:lvl1pPr marL="0" indent="0">
              <a:buNone/>
              <a:defRPr sz="1950" b="1" cap="all" baseline="0">
                <a:latin typeface="+mj-lt"/>
              </a:defRPr>
            </a:lvl1pPr>
          </a:lstStyle>
          <a:p>
            <a:pPr lvl="0"/>
            <a:r>
              <a:rPr lang="en-US" noProof="0" dirty="0"/>
              <a:t>Click here and type the title</a:t>
            </a:r>
          </a:p>
        </p:txBody>
      </p:sp>
    </p:spTree>
    <p:extLst>
      <p:ext uri="{BB962C8B-B14F-4D97-AF65-F5344CB8AC3E}">
        <p14:creationId xmlns:p14="http://schemas.microsoft.com/office/powerpoint/2010/main" val="9487560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fld id="{85B4F2B2-56FE-8848-883D-8473F9849D92}" type="datetime1">
              <a:rPr lang="en-GB" smtClean="0"/>
              <a:t>14/01/2020</a:t>
            </a:fld>
            <a:endParaRPr lang="en-GB"/>
          </a:p>
        </p:txBody>
      </p:sp>
      <p:sp>
        <p:nvSpPr>
          <p:cNvPr id="4" name="Rectangle 5"/>
          <p:cNvSpPr>
            <a:spLocks noGrp="1" noChangeArrowheads="1"/>
          </p:cNvSpPr>
          <p:nvPr>
            <p:ph type="ftr" sz="quarter" idx="11"/>
          </p:nvPr>
        </p:nvSpPr>
        <p:spPr>
          <a:ln/>
        </p:spPr>
        <p:txBody>
          <a:bodyPr/>
          <a:lstStyle>
            <a:lvl1pPr>
              <a:defRPr/>
            </a:lvl1pPr>
          </a:lstStyle>
          <a:p>
            <a:pPr>
              <a:defRPr/>
            </a:pPr>
            <a:r>
              <a:rPr lang="en-US"/>
              <a:t>P5.2 Stream I/O and MVC</a:t>
            </a: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BCB2C6C9-48E1-4141-96F2-5BC6B61D4920}" type="slidenum">
              <a:rPr lang="en-GB"/>
              <a:pPr>
                <a:defRPr/>
              </a:pPr>
              <a:t>‹nr.›</a:t>
            </a:fld>
            <a:endParaRPr lang="en-GB"/>
          </a:p>
        </p:txBody>
      </p:sp>
    </p:spTree>
    <p:extLst>
      <p:ext uri="{BB962C8B-B14F-4D97-AF65-F5344CB8AC3E}">
        <p14:creationId xmlns:p14="http://schemas.microsoft.com/office/powerpoint/2010/main" val="16623514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Chapter slide 3">
    <p:spTree>
      <p:nvGrpSpPr>
        <p:cNvPr id="1" name=""/>
        <p:cNvGrpSpPr/>
        <p:nvPr/>
      </p:nvGrpSpPr>
      <p:grpSpPr>
        <a:xfrm>
          <a:off x="0" y="0"/>
          <a:ext cx="0" cy="0"/>
          <a:chOff x="0" y="0"/>
          <a:chExt cx="0" cy="0"/>
        </a:xfrm>
      </p:grpSpPr>
      <p:sp>
        <p:nvSpPr>
          <p:cNvPr id="3" name="Tijdelijke aanduiding voor inhoud 2"/>
          <p:cNvSpPr>
            <a:spLocks noGrp="1"/>
          </p:cNvSpPr>
          <p:nvPr>
            <p:ph idx="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nl-NL" noProof="0" dirty="0"/>
              <a:t>Click </a:t>
            </a:r>
            <a:r>
              <a:rPr lang="nl-NL" noProof="0" dirty="0" err="1"/>
              <a:t>to</a:t>
            </a:r>
            <a:r>
              <a:rPr lang="nl-NL" noProof="0" dirty="0"/>
              <a:t> </a:t>
            </a:r>
            <a:r>
              <a:rPr lang="nl-NL" noProof="0" dirty="0" err="1"/>
              <a:t>edit</a:t>
            </a:r>
            <a:r>
              <a:rPr lang="nl-NL" noProof="0" dirty="0"/>
              <a:t> Master </a:t>
            </a:r>
            <a:r>
              <a:rPr lang="nl-NL" noProof="0" dirty="0" err="1"/>
              <a:t>text</a:t>
            </a:r>
            <a:r>
              <a:rPr lang="nl-NL" noProof="0" dirty="0"/>
              <a:t> </a:t>
            </a:r>
            <a:r>
              <a:rPr lang="nl-NL" noProof="0" dirty="0" err="1"/>
              <a:t>styles</a:t>
            </a:r>
            <a:endParaRPr lang="nl-NL" noProof="0" dirty="0"/>
          </a:p>
          <a:p>
            <a:pPr lvl="1"/>
            <a:r>
              <a:rPr lang="nl-NL" noProof="0" dirty="0"/>
              <a:t>Second level</a:t>
            </a:r>
          </a:p>
          <a:p>
            <a:pPr lvl="2"/>
            <a:r>
              <a:rPr lang="nl-NL" noProof="0" dirty="0" err="1"/>
              <a:t>Third</a:t>
            </a:r>
            <a:r>
              <a:rPr lang="nl-NL" noProof="0" dirty="0"/>
              <a:t> level</a:t>
            </a:r>
          </a:p>
          <a:p>
            <a:pPr lvl="3"/>
            <a:r>
              <a:rPr lang="nl-NL" noProof="0" dirty="0" err="1"/>
              <a:t>Fourth</a:t>
            </a:r>
            <a:r>
              <a:rPr lang="nl-NL" noProof="0" dirty="0"/>
              <a:t> level</a:t>
            </a:r>
          </a:p>
          <a:p>
            <a:pPr lvl="4"/>
            <a:r>
              <a:rPr lang="nl-NL" noProof="0" dirty="0" err="1"/>
              <a:t>Fifth</a:t>
            </a:r>
            <a:r>
              <a:rPr lang="nl-NL" noProof="0" dirty="0"/>
              <a:t> level</a:t>
            </a:r>
            <a:endParaRPr lang="en-US" noProof="0" dirty="0"/>
          </a:p>
        </p:txBody>
      </p:sp>
      <p:sp>
        <p:nvSpPr>
          <p:cNvPr id="4" name="Tijdelijke aanduiding voor datum 3"/>
          <p:cNvSpPr>
            <a:spLocks noGrp="1"/>
          </p:cNvSpPr>
          <p:nvPr>
            <p:ph type="dt" sz="half" idx="10"/>
          </p:nvPr>
        </p:nvSpPr>
        <p:spPr/>
        <p:txBody>
          <a:bodyPr/>
          <a:lstStyle>
            <a:lvl1pPr>
              <a:defRPr/>
            </a:lvl1pPr>
          </a:lstStyle>
          <a:p>
            <a:pPr fontAlgn="base">
              <a:spcBef>
                <a:spcPct val="0"/>
              </a:spcBef>
              <a:spcAft>
                <a:spcPct val="0"/>
              </a:spcAft>
              <a:buClr>
                <a:srgbClr val="000000"/>
              </a:buClr>
              <a:buSzPct val="100000"/>
              <a:buFont typeface="Arial" charset="0"/>
              <a:buNone/>
              <a:defRPr/>
            </a:pPr>
            <a:fld id="{7C913448-6F64-8741-B2C7-DDA5E726C2F0}" type="datetime1">
              <a:rPr lang="en-GB" smtClean="0">
                <a:solidFill>
                  <a:srgbClr val="FFFFFF"/>
                </a:solidFill>
                <a:latin typeface="Arial" charset="0"/>
              </a:rPr>
              <a:t>14/01/2020</a:t>
            </a:fld>
            <a:endParaRPr lang="en-GB">
              <a:solidFill>
                <a:srgbClr val="FFFFFF"/>
              </a:solidFill>
              <a:latin typeface="Arial" charset="0"/>
            </a:endParaRPr>
          </a:p>
        </p:txBody>
      </p:sp>
      <p:sp>
        <p:nvSpPr>
          <p:cNvPr id="5" name="Tijdelijke aanduiding voor voettekst 4"/>
          <p:cNvSpPr>
            <a:spLocks noGrp="1"/>
          </p:cNvSpPr>
          <p:nvPr>
            <p:ph type="ftr" sz="quarter" idx="11"/>
          </p:nvPr>
        </p:nvSpPr>
        <p:spPr/>
        <p:txBody>
          <a:bodyPr/>
          <a:lstStyle>
            <a:lvl1pPr>
              <a:defRPr/>
            </a:lvl1pPr>
          </a:lstStyle>
          <a:p>
            <a:pPr fontAlgn="base">
              <a:spcBef>
                <a:spcPct val="0"/>
              </a:spcBef>
              <a:spcAft>
                <a:spcPct val="0"/>
              </a:spcAft>
              <a:buClr>
                <a:srgbClr val="000000"/>
              </a:buClr>
              <a:buSzPct val="100000"/>
              <a:buFont typeface="Arial" charset="0"/>
              <a:buNone/>
              <a:defRPr/>
            </a:pPr>
            <a:r>
              <a:rPr lang="en-GB">
                <a:solidFill>
                  <a:srgbClr val="FFFFFF"/>
                </a:solidFill>
                <a:latin typeface="Arial" charset="0"/>
              </a:rPr>
              <a:t>P5.2 Stream I/O and MVC</a:t>
            </a:r>
          </a:p>
        </p:txBody>
      </p:sp>
      <p:sp>
        <p:nvSpPr>
          <p:cNvPr id="6" name="Tijdelijke aanduiding voor dianummer 5"/>
          <p:cNvSpPr>
            <a:spLocks noGrp="1"/>
          </p:cNvSpPr>
          <p:nvPr>
            <p:ph type="sldNum" sz="quarter" idx="12"/>
          </p:nvPr>
        </p:nvSpPr>
        <p:spPr/>
        <p:txBody>
          <a:bodyPr/>
          <a:lstStyle>
            <a:lvl1pPr>
              <a:defRPr/>
            </a:lvl1pPr>
          </a:lstStyle>
          <a:p>
            <a:pPr fontAlgn="base">
              <a:spcBef>
                <a:spcPct val="0"/>
              </a:spcBef>
              <a:spcAft>
                <a:spcPct val="0"/>
              </a:spcAft>
              <a:buClr>
                <a:srgbClr val="000000"/>
              </a:buClr>
              <a:buSzPct val="100000"/>
              <a:buFont typeface="Arial" charset="0"/>
              <a:buNone/>
              <a:defRPr/>
            </a:pPr>
            <a:fld id="{6367893C-9E1D-4CCD-9CD6-385101A54B3A}" type="slidenum">
              <a:rPr lang="en-GB" smtClean="0">
                <a:solidFill>
                  <a:srgbClr val="FFFFFF"/>
                </a:solidFill>
                <a:latin typeface="Arial" charset="0"/>
              </a:rPr>
              <a:pPr fontAlgn="base">
                <a:spcBef>
                  <a:spcPct val="0"/>
                </a:spcBef>
                <a:spcAft>
                  <a:spcPct val="0"/>
                </a:spcAft>
                <a:buClr>
                  <a:srgbClr val="000000"/>
                </a:buClr>
                <a:buSzPct val="100000"/>
                <a:buFont typeface="Arial" charset="0"/>
                <a:buNone/>
                <a:defRPr/>
              </a:pPr>
              <a:t>‹nr.›</a:t>
            </a:fld>
            <a:endParaRPr lang="en-GB">
              <a:solidFill>
                <a:srgbClr val="FFFFFF"/>
              </a:solidFill>
              <a:latin typeface="Arial" charset="0"/>
            </a:endParaRPr>
          </a:p>
        </p:txBody>
      </p:sp>
      <p:sp>
        <p:nvSpPr>
          <p:cNvPr id="11" name="Tijdelijke aanduiding voor tekst 13"/>
          <p:cNvSpPr>
            <a:spLocks noGrp="1"/>
          </p:cNvSpPr>
          <p:nvPr>
            <p:ph type="body" sz="quarter" idx="13" hasCustomPrompt="1"/>
          </p:nvPr>
        </p:nvSpPr>
        <p:spPr>
          <a:xfrm>
            <a:off x="1082902" y="142237"/>
            <a:ext cx="7775378" cy="549739"/>
          </a:xfrm>
        </p:spPr>
        <p:txBody>
          <a:bodyPr lIns="0" tIns="0" rIns="0" bIns="0" anchor="b" anchorCtr="0"/>
          <a:lstStyle>
            <a:lvl1pPr marL="0" indent="0">
              <a:buNone/>
              <a:defRPr sz="1950" b="1" cap="all" baseline="0">
                <a:latin typeface="+mj-lt"/>
              </a:defRPr>
            </a:lvl1pPr>
          </a:lstStyle>
          <a:p>
            <a:pPr lvl="0"/>
            <a:r>
              <a:rPr lang="en-US" noProof="0" dirty="0"/>
              <a:t>Click here and type the title</a:t>
            </a:r>
          </a:p>
        </p:txBody>
      </p:sp>
      <p:pic>
        <p:nvPicPr>
          <p:cNvPr id="9" name="Afbeelding 8" descr="UT powerpoint sheet small 2.jpg"/>
          <p:cNvPicPr>
            <a:picLocks noChangeAspect="1"/>
          </p:cNvPicPr>
          <p:nvPr/>
        </p:nvPicPr>
        <p:blipFill>
          <a:blip r:embed="rId2"/>
          <a:stretch>
            <a:fillRect/>
          </a:stretch>
        </p:blipFill>
        <p:spPr>
          <a:xfrm>
            <a:off x="0" y="0"/>
            <a:ext cx="964122" cy="5143500"/>
          </a:xfrm>
          <a:prstGeom prst="rect">
            <a:avLst/>
          </a:prstGeom>
        </p:spPr>
      </p:pic>
    </p:spTree>
    <p:extLst>
      <p:ext uri="{BB962C8B-B14F-4D97-AF65-F5344CB8AC3E}">
        <p14:creationId xmlns:p14="http://schemas.microsoft.com/office/powerpoint/2010/main" val="35252480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Slide">
    <p:spTree>
      <p:nvGrpSpPr>
        <p:cNvPr id="1" name=""/>
        <p:cNvGrpSpPr/>
        <p:nvPr/>
      </p:nvGrpSpPr>
      <p:grpSpPr>
        <a:xfrm>
          <a:off x="0" y="0"/>
          <a:ext cx="0" cy="0"/>
          <a:chOff x="0" y="0"/>
          <a:chExt cx="0" cy="0"/>
        </a:xfrm>
      </p:grpSpPr>
      <p:sp>
        <p:nvSpPr>
          <p:cNvPr id="4" name="Tijdelijke aanduiding voor datum 3"/>
          <p:cNvSpPr>
            <a:spLocks noGrp="1"/>
          </p:cNvSpPr>
          <p:nvPr>
            <p:ph type="dt" sz="half" idx="10"/>
          </p:nvPr>
        </p:nvSpPr>
        <p:spPr/>
        <p:txBody>
          <a:bodyPr/>
          <a:lstStyle>
            <a:lvl1pPr>
              <a:defRPr/>
            </a:lvl1pPr>
          </a:lstStyle>
          <a:p>
            <a:pPr fontAlgn="base">
              <a:spcBef>
                <a:spcPct val="0"/>
              </a:spcBef>
              <a:spcAft>
                <a:spcPct val="0"/>
              </a:spcAft>
              <a:buClr>
                <a:srgbClr val="000000"/>
              </a:buClr>
              <a:buSzPct val="100000"/>
              <a:buFont typeface="Arial" charset="0"/>
              <a:buNone/>
              <a:defRPr/>
            </a:pPr>
            <a:fld id="{BDB530C9-5260-7443-93B2-0CFBF3AFCF42}" type="datetime1">
              <a:rPr lang="en-GB" smtClean="0">
                <a:solidFill>
                  <a:srgbClr val="FFFFFF"/>
                </a:solidFill>
                <a:latin typeface="Arial" charset="0"/>
              </a:rPr>
              <a:t>14/01/2020</a:t>
            </a:fld>
            <a:endParaRPr lang="en-GB">
              <a:solidFill>
                <a:srgbClr val="FFFFFF"/>
              </a:solidFill>
              <a:latin typeface="Arial" charset="0"/>
            </a:endParaRPr>
          </a:p>
        </p:txBody>
      </p:sp>
      <p:sp>
        <p:nvSpPr>
          <p:cNvPr id="5" name="Tijdelijke aanduiding voor voettekst 4"/>
          <p:cNvSpPr>
            <a:spLocks noGrp="1"/>
          </p:cNvSpPr>
          <p:nvPr>
            <p:ph type="ftr" sz="quarter" idx="11"/>
          </p:nvPr>
        </p:nvSpPr>
        <p:spPr/>
        <p:txBody>
          <a:bodyPr/>
          <a:lstStyle>
            <a:lvl1pPr>
              <a:defRPr/>
            </a:lvl1pPr>
          </a:lstStyle>
          <a:p>
            <a:pPr fontAlgn="base">
              <a:spcBef>
                <a:spcPct val="0"/>
              </a:spcBef>
              <a:spcAft>
                <a:spcPct val="0"/>
              </a:spcAft>
              <a:buClr>
                <a:srgbClr val="000000"/>
              </a:buClr>
              <a:buSzPct val="100000"/>
              <a:buFont typeface="Arial" charset="0"/>
              <a:buNone/>
              <a:defRPr/>
            </a:pPr>
            <a:r>
              <a:rPr lang="en-GB">
                <a:solidFill>
                  <a:srgbClr val="FFFFFF"/>
                </a:solidFill>
                <a:latin typeface="Arial" charset="0"/>
              </a:rPr>
              <a:t>P5.2 Stream I/O and MVC</a:t>
            </a:r>
          </a:p>
        </p:txBody>
      </p:sp>
      <p:sp>
        <p:nvSpPr>
          <p:cNvPr id="6" name="Tijdelijke aanduiding voor dianummer 5"/>
          <p:cNvSpPr>
            <a:spLocks noGrp="1"/>
          </p:cNvSpPr>
          <p:nvPr>
            <p:ph type="sldNum" sz="quarter" idx="12"/>
          </p:nvPr>
        </p:nvSpPr>
        <p:spPr/>
        <p:txBody>
          <a:bodyPr/>
          <a:lstStyle>
            <a:lvl1pPr>
              <a:defRPr/>
            </a:lvl1pPr>
          </a:lstStyle>
          <a:p>
            <a:pPr fontAlgn="base">
              <a:spcBef>
                <a:spcPct val="0"/>
              </a:spcBef>
              <a:spcAft>
                <a:spcPct val="0"/>
              </a:spcAft>
              <a:buClr>
                <a:srgbClr val="000000"/>
              </a:buClr>
              <a:buSzPct val="100000"/>
              <a:buFont typeface="Arial" charset="0"/>
              <a:buNone/>
              <a:defRPr/>
            </a:pPr>
            <a:fld id="{6367893C-9E1D-4CCD-9CD6-385101A54B3A}" type="slidenum">
              <a:rPr lang="en-GB" smtClean="0">
                <a:solidFill>
                  <a:srgbClr val="FFFFFF"/>
                </a:solidFill>
                <a:latin typeface="Arial" charset="0"/>
              </a:rPr>
              <a:pPr fontAlgn="base">
                <a:spcBef>
                  <a:spcPct val="0"/>
                </a:spcBef>
                <a:spcAft>
                  <a:spcPct val="0"/>
                </a:spcAft>
                <a:buClr>
                  <a:srgbClr val="000000"/>
                </a:buClr>
                <a:buSzPct val="100000"/>
                <a:buFont typeface="Arial" charset="0"/>
                <a:buNone/>
                <a:defRPr/>
              </a:pPr>
              <a:t>‹nr.›</a:t>
            </a:fld>
            <a:endParaRPr lang="en-GB">
              <a:solidFill>
                <a:srgbClr val="FFFFFF"/>
              </a:solidFill>
              <a:latin typeface="Arial" charset="0"/>
            </a:endParaRPr>
          </a:p>
        </p:txBody>
      </p:sp>
      <p:sp>
        <p:nvSpPr>
          <p:cNvPr id="7" name="Tijdelijke aanduiding voor tekst 13"/>
          <p:cNvSpPr>
            <a:spLocks noGrp="1"/>
          </p:cNvSpPr>
          <p:nvPr>
            <p:ph type="body" sz="quarter" idx="13" hasCustomPrompt="1"/>
          </p:nvPr>
        </p:nvSpPr>
        <p:spPr>
          <a:xfrm>
            <a:off x="1082902" y="142237"/>
            <a:ext cx="7775378" cy="549739"/>
          </a:xfrm>
        </p:spPr>
        <p:txBody>
          <a:bodyPr lIns="0" tIns="0" rIns="0" bIns="0" anchor="b" anchorCtr="0"/>
          <a:lstStyle>
            <a:lvl1pPr marL="0" indent="0">
              <a:buNone/>
              <a:defRPr sz="1950" b="1" cap="all" baseline="0">
                <a:latin typeface="+mj-lt"/>
              </a:defRPr>
            </a:lvl1pPr>
          </a:lstStyle>
          <a:p>
            <a:pPr lvl="0"/>
            <a:r>
              <a:rPr lang="en-US" noProof="0" dirty="0"/>
              <a:t>Click here and type the title</a:t>
            </a:r>
          </a:p>
        </p:txBody>
      </p:sp>
    </p:spTree>
    <p:extLst>
      <p:ext uri="{BB962C8B-B14F-4D97-AF65-F5344CB8AC3E}">
        <p14:creationId xmlns:p14="http://schemas.microsoft.com/office/powerpoint/2010/main" val="855995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a met opsomming">
    <p:spTree>
      <p:nvGrpSpPr>
        <p:cNvPr id="1" name=""/>
        <p:cNvGrpSpPr/>
        <p:nvPr/>
      </p:nvGrpSpPr>
      <p:grpSpPr>
        <a:xfrm>
          <a:off x="0" y="0"/>
          <a:ext cx="0" cy="0"/>
          <a:chOff x="0" y="0"/>
          <a:chExt cx="0" cy="0"/>
        </a:xfrm>
      </p:grpSpPr>
      <p:sp>
        <p:nvSpPr>
          <p:cNvPr id="3" name="Tijdelijke aanduiding voor inhoud 2"/>
          <p:cNvSpPr>
            <a:spLocks noGrp="1"/>
          </p:cNvSpPr>
          <p:nvPr>
            <p:ph idx="1"/>
          </p:nvPr>
        </p:nvSpPr>
        <p:spPr/>
        <p:txBody>
          <a:bodyPr/>
          <a:lstStyle>
            <a:lvl1pPr>
              <a:defRPr sz="1800"/>
            </a:lvl1pPr>
            <a:lvl2pPr>
              <a:defRPr sz="1800"/>
            </a:lvl2pPr>
            <a:lvl3pPr>
              <a:defRPr sz="18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ijdelijke aanduiding voor datum 3"/>
          <p:cNvSpPr>
            <a:spLocks noGrp="1"/>
          </p:cNvSpPr>
          <p:nvPr>
            <p:ph type="dt" sz="half" idx="10"/>
          </p:nvPr>
        </p:nvSpPr>
        <p:spPr/>
        <p:txBody>
          <a:bodyPr/>
          <a:lstStyle>
            <a:lvl1pPr>
              <a:defRPr/>
            </a:lvl1pPr>
          </a:lstStyle>
          <a:p>
            <a:fld id="{5CBE8787-71CD-7E49-A210-BD5FD4C7D0F8}" type="datetime1">
              <a:rPr lang="en-GB" smtClean="0"/>
              <a:t>14/01/2020</a:t>
            </a:fld>
            <a:endParaRPr lang="nl-NL"/>
          </a:p>
        </p:txBody>
      </p:sp>
      <p:sp>
        <p:nvSpPr>
          <p:cNvPr id="5" name="Tijdelijke aanduiding voor voettekst 4"/>
          <p:cNvSpPr>
            <a:spLocks noGrp="1"/>
          </p:cNvSpPr>
          <p:nvPr>
            <p:ph type="ftr" sz="quarter" idx="11"/>
          </p:nvPr>
        </p:nvSpPr>
        <p:spPr/>
        <p:txBody>
          <a:bodyPr/>
          <a:lstStyle>
            <a:lvl1pPr>
              <a:defRPr/>
            </a:lvl1pPr>
          </a:lstStyle>
          <a:p>
            <a:r>
              <a:rPr lang="nl-NL"/>
              <a:t>P5.2 Stream I/O and MVC</a:t>
            </a:r>
          </a:p>
        </p:txBody>
      </p:sp>
      <p:sp>
        <p:nvSpPr>
          <p:cNvPr id="6" name="Tijdelijke aanduiding voor dianummer 5"/>
          <p:cNvSpPr>
            <a:spLocks noGrp="1"/>
          </p:cNvSpPr>
          <p:nvPr>
            <p:ph type="sldNum" sz="quarter" idx="12"/>
          </p:nvPr>
        </p:nvSpPr>
        <p:spPr/>
        <p:txBody>
          <a:bodyPr/>
          <a:lstStyle>
            <a:lvl1pPr>
              <a:defRPr/>
            </a:lvl1pPr>
          </a:lstStyle>
          <a:p>
            <a:fld id="{13C9CC7F-86E1-48DE-82DC-E9AC50D04532}" type="slidenum">
              <a:rPr lang="nl-NL"/>
              <a:pPr/>
              <a:t>‹nr.›</a:t>
            </a:fld>
            <a:endParaRPr lang="nl-NL"/>
          </a:p>
        </p:txBody>
      </p:sp>
      <p:sp>
        <p:nvSpPr>
          <p:cNvPr id="9" name="Tijdelijke aanduiding voor tekst 13"/>
          <p:cNvSpPr>
            <a:spLocks noGrp="1"/>
          </p:cNvSpPr>
          <p:nvPr>
            <p:ph type="body" sz="quarter" idx="13" hasCustomPrompt="1"/>
          </p:nvPr>
        </p:nvSpPr>
        <p:spPr>
          <a:xfrm>
            <a:off x="1371600" y="133350"/>
            <a:ext cx="7467600" cy="549739"/>
          </a:xfrm>
        </p:spPr>
        <p:txBody>
          <a:bodyPr lIns="0" tIns="0" rIns="0" bIns="0" anchor="b" anchorCtr="0"/>
          <a:lstStyle>
            <a:lvl1pPr marL="0" indent="0">
              <a:buNone/>
              <a:defRPr sz="2600" b="1" cap="all" baseline="0">
                <a:latin typeface="+mj-lt"/>
              </a:defRPr>
            </a:lvl1pPr>
          </a:lstStyle>
          <a:p>
            <a:pPr lvl="0"/>
            <a:r>
              <a:rPr lang="nl-NL" dirty="0"/>
              <a:t>Click </a:t>
            </a:r>
            <a:r>
              <a:rPr lang="nl-NL" dirty="0" err="1"/>
              <a:t>here</a:t>
            </a:r>
            <a:r>
              <a:rPr lang="nl-NL" dirty="0"/>
              <a:t> </a:t>
            </a:r>
            <a:r>
              <a:rPr lang="nl-NL" dirty="0" err="1"/>
              <a:t>and</a:t>
            </a:r>
            <a:r>
              <a:rPr lang="nl-NL" dirty="0"/>
              <a:t> type the </a:t>
            </a:r>
            <a:r>
              <a:rPr lang="nl-NL" dirty="0" err="1"/>
              <a:t>title</a:t>
            </a:r>
            <a:endParaRPr lang="nl-NL" dirty="0"/>
          </a:p>
        </p:txBody>
      </p:sp>
      <p:sp>
        <p:nvSpPr>
          <p:cNvPr id="10" name="Tijdelijke aanduiding voor tekst 15"/>
          <p:cNvSpPr>
            <a:spLocks noGrp="1"/>
          </p:cNvSpPr>
          <p:nvPr>
            <p:ph type="body" sz="quarter" idx="14" hasCustomPrompt="1"/>
          </p:nvPr>
        </p:nvSpPr>
        <p:spPr>
          <a:xfrm>
            <a:off x="1371601" y="742950"/>
            <a:ext cx="7467600" cy="214313"/>
          </a:xfrm>
        </p:spPr>
        <p:txBody>
          <a:bodyPr lIns="0" tIns="0" rIns="0" bIns="0" anchor="b" anchorCtr="0"/>
          <a:lstStyle>
            <a:lvl1pPr>
              <a:buFontTx/>
              <a:buNone/>
              <a:defRPr sz="1800" cap="all" baseline="0">
                <a:latin typeface="+mj-lt"/>
              </a:defRPr>
            </a:lvl1pPr>
            <a:lvl2pPr>
              <a:buFontTx/>
              <a:buNone/>
              <a:defRPr/>
            </a:lvl2pPr>
            <a:lvl3pPr>
              <a:buFontTx/>
              <a:buNone/>
              <a:defRPr/>
            </a:lvl3pPr>
            <a:lvl4pPr>
              <a:buFontTx/>
              <a:buNone/>
              <a:defRPr/>
            </a:lvl4pPr>
            <a:lvl5pPr>
              <a:buFontTx/>
              <a:buNone/>
              <a:defRPr/>
            </a:lvl5pPr>
          </a:lstStyle>
          <a:p>
            <a:pPr lvl="0"/>
            <a:r>
              <a:rPr lang="nl-NL" dirty="0"/>
              <a:t>Click </a:t>
            </a:r>
            <a:r>
              <a:rPr lang="nl-NL" dirty="0" err="1"/>
              <a:t>here</a:t>
            </a:r>
            <a:r>
              <a:rPr lang="nl-NL" dirty="0"/>
              <a:t> </a:t>
            </a:r>
            <a:r>
              <a:rPr lang="nl-NL" dirty="0" err="1"/>
              <a:t>and</a:t>
            </a:r>
            <a:r>
              <a:rPr lang="nl-NL" dirty="0"/>
              <a:t> type the </a:t>
            </a:r>
            <a:r>
              <a:rPr lang="nl-NL" dirty="0" err="1"/>
              <a:t>title</a:t>
            </a:r>
            <a:endParaRPr lang="nl-NL"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Chapter slide 2">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1112274" y="1111251"/>
            <a:ext cx="7801200" cy="3524249"/>
          </a:xfrm>
        </p:spPr>
        <p:txBody>
          <a:bodyPr/>
          <a:lstStyle>
            <a:lvl1pPr>
              <a:lnSpc>
                <a:spcPct val="100000"/>
              </a:lnSpc>
              <a:defRPr sz="1500"/>
            </a:lvl1pPr>
            <a:lvl2pPr>
              <a:lnSpc>
                <a:spcPct val="100000"/>
              </a:lnSpc>
              <a:defRPr>
                <a:solidFill>
                  <a:srgbClr val="0070C0"/>
                </a:solidFill>
              </a:defRPr>
            </a:lvl2pPr>
            <a:lvl3pPr>
              <a:lnSpc>
                <a:spcPct val="100000"/>
              </a:lnSpc>
              <a:defRPr>
                <a:solidFill>
                  <a:srgbClr val="0070C0"/>
                </a:solidFill>
              </a:defRPr>
            </a:lvl3pPr>
            <a:lvl4pPr>
              <a:lnSpc>
                <a:spcPct val="100000"/>
              </a:lnSpc>
              <a:defRPr>
                <a:solidFill>
                  <a:srgbClr val="0070C0"/>
                </a:solidFill>
              </a:defRPr>
            </a:lvl4pPr>
            <a:lvl5pPr>
              <a:lnSpc>
                <a:spcPct val="100000"/>
              </a:lnSpc>
              <a:defRPr>
                <a:solidFill>
                  <a:srgbClr val="0070C0"/>
                </a:solidFill>
              </a:defRPr>
            </a:lvl5pPr>
          </a:lstStyle>
          <a:p>
            <a:pPr lvl="0"/>
            <a:r>
              <a:rPr lang="nl-NL" noProof="0" dirty="0"/>
              <a:t>Click to edit Master text styles</a:t>
            </a:r>
          </a:p>
          <a:p>
            <a:pPr lvl="1"/>
            <a:r>
              <a:rPr lang="nl-NL" noProof="0" dirty="0"/>
              <a:t>Second level</a:t>
            </a:r>
          </a:p>
          <a:p>
            <a:pPr lvl="2"/>
            <a:r>
              <a:rPr lang="nl-NL" noProof="0" dirty="0"/>
              <a:t>Third level</a:t>
            </a:r>
          </a:p>
          <a:p>
            <a:pPr lvl="3"/>
            <a:r>
              <a:rPr lang="nl-NL" noProof="0" dirty="0"/>
              <a:t>Fourth level</a:t>
            </a:r>
          </a:p>
          <a:p>
            <a:pPr lvl="4"/>
            <a:r>
              <a:rPr lang="nl-NL" noProof="0" dirty="0"/>
              <a:t>Fifth level</a:t>
            </a:r>
            <a:endParaRPr lang="en-US" noProof="0" dirty="0"/>
          </a:p>
        </p:txBody>
      </p:sp>
      <p:sp>
        <p:nvSpPr>
          <p:cNvPr id="4" name="Tijdelijke aanduiding voor datum 3"/>
          <p:cNvSpPr>
            <a:spLocks noGrp="1"/>
          </p:cNvSpPr>
          <p:nvPr>
            <p:ph type="dt" sz="half" idx="10"/>
          </p:nvPr>
        </p:nvSpPr>
        <p:spPr/>
        <p:txBody>
          <a:bodyPr/>
          <a:lstStyle>
            <a:lvl1pPr>
              <a:defRPr/>
            </a:lvl1pPr>
          </a:lstStyle>
          <a:p>
            <a:pPr fontAlgn="base">
              <a:spcBef>
                <a:spcPct val="0"/>
              </a:spcBef>
              <a:spcAft>
                <a:spcPct val="0"/>
              </a:spcAft>
              <a:buClr>
                <a:srgbClr val="000000"/>
              </a:buClr>
              <a:buSzPct val="100000"/>
              <a:buFont typeface="Arial" charset="0"/>
              <a:buNone/>
              <a:defRPr/>
            </a:pPr>
            <a:r>
              <a:rPr lang="en-US">
                <a:solidFill>
                  <a:srgbClr val="FFFFFF"/>
                </a:solidFill>
                <a:latin typeface="Arial" charset="0"/>
              </a:rPr>
              <a:t>07/01/2019</a:t>
            </a:r>
            <a:endParaRPr lang="en-GB">
              <a:solidFill>
                <a:srgbClr val="FFFFFF"/>
              </a:solidFill>
              <a:latin typeface="Arial" charset="0"/>
            </a:endParaRPr>
          </a:p>
        </p:txBody>
      </p:sp>
      <p:sp>
        <p:nvSpPr>
          <p:cNvPr id="5" name="Tijdelijke aanduiding voor voettekst 4"/>
          <p:cNvSpPr>
            <a:spLocks noGrp="1"/>
          </p:cNvSpPr>
          <p:nvPr>
            <p:ph type="ftr" sz="quarter" idx="11"/>
          </p:nvPr>
        </p:nvSpPr>
        <p:spPr/>
        <p:txBody>
          <a:bodyPr/>
          <a:lstStyle>
            <a:lvl1pPr>
              <a:defRPr/>
            </a:lvl1pPr>
          </a:lstStyle>
          <a:p>
            <a:pPr fontAlgn="base">
              <a:spcBef>
                <a:spcPct val="0"/>
              </a:spcBef>
              <a:spcAft>
                <a:spcPct val="0"/>
              </a:spcAft>
              <a:buClr>
                <a:srgbClr val="000000"/>
              </a:buClr>
              <a:buSzPct val="100000"/>
              <a:defRPr/>
            </a:pPr>
            <a:r>
              <a:rPr lang="en-GB">
                <a:solidFill>
                  <a:srgbClr val="000000"/>
                </a:solidFill>
              </a:rPr>
              <a:t>P7.1: Concurrency</a:t>
            </a:r>
            <a:endParaRPr lang="en-GB" dirty="0">
              <a:solidFill>
                <a:srgbClr val="FFFFFF"/>
              </a:solidFill>
            </a:endParaRPr>
          </a:p>
        </p:txBody>
      </p:sp>
      <p:sp>
        <p:nvSpPr>
          <p:cNvPr id="6" name="Tijdelijke aanduiding voor dianummer 5"/>
          <p:cNvSpPr>
            <a:spLocks noGrp="1"/>
          </p:cNvSpPr>
          <p:nvPr>
            <p:ph type="sldNum" sz="quarter" idx="12"/>
          </p:nvPr>
        </p:nvSpPr>
        <p:spPr/>
        <p:txBody>
          <a:bodyPr/>
          <a:lstStyle>
            <a:lvl1pPr>
              <a:defRPr/>
            </a:lvl1pPr>
          </a:lstStyle>
          <a:p>
            <a:pPr fontAlgn="base">
              <a:spcBef>
                <a:spcPct val="0"/>
              </a:spcBef>
              <a:spcAft>
                <a:spcPct val="0"/>
              </a:spcAft>
              <a:buClr>
                <a:srgbClr val="000000"/>
              </a:buClr>
              <a:buSzPct val="100000"/>
              <a:buFont typeface="Arial" charset="0"/>
              <a:buNone/>
              <a:defRPr/>
            </a:pPr>
            <a:fld id="{6367893C-9E1D-4CCD-9CD6-385101A54B3A}" type="slidenum">
              <a:rPr lang="en-GB" smtClean="0">
                <a:solidFill>
                  <a:srgbClr val="FFFFFF"/>
                </a:solidFill>
                <a:latin typeface="Arial" charset="0"/>
              </a:rPr>
              <a:pPr fontAlgn="base">
                <a:spcBef>
                  <a:spcPct val="0"/>
                </a:spcBef>
                <a:spcAft>
                  <a:spcPct val="0"/>
                </a:spcAft>
                <a:buClr>
                  <a:srgbClr val="000000"/>
                </a:buClr>
                <a:buSzPct val="100000"/>
                <a:buFont typeface="Arial" charset="0"/>
                <a:buNone/>
                <a:defRPr/>
              </a:pPr>
              <a:t>‹nr.›</a:t>
            </a:fld>
            <a:endParaRPr lang="en-GB">
              <a:solidFill>
                <a:srgbClr val="FFFFFF"/>
              </a:solidFill>
              <a:latin typeface="Arial" charset="0"/>
            </a:endParaRPr>
          </a:p>
        </p:txBody>
      </p:sp>
      <p:sp>
        <p:nvSpPr>
          <p:cNvPr id="13" name="Tijdelijke aanduiding voor tekst 13"/>
          <p:cNvSpPr>
            <a:spLocks noGrp="1"/>
          </p:cNvSpPr>
          <p:nvPr>
            <p:ph type="body" sz="quarter" idx="13" hasCustomPrompt="1"/>
          </p:nvPr>
        </p:nvSpPr>
        <p:spPr>
          <a:xfrm>
            <a:off x="1125934" y="375032"/>
            <a:ext cx="7775378" cy="549739"/>
          </a:xfrm>
        </p:spPr>
        <p:txBody>
          <a:bodyPr lIns="0" tIns="0" rIns="0" bIns="0" anchor="b" anchorCtr="0"/>
          <a:lstStyle>
            <a:lvl1pPr marL="0" indent="0">
              <a:buNone/>
              <a:defRPr sz="1950" b="1" cap="all" baseline="0">
                <a:latin typeface="+mj-lt"/>
              </a:defRPr>
            </a:lvl1pPr>
          </a:lstStyle>
          <a:p>
            <a:pPr lvl="0"/>
            <a:r>
              <a:rPr lang="en-US" noProof="0" dirty="0"/>
              <a:t>Click here and type the title</a:t>
            </a:r>
          </a:p>
        </p:txBody>
      </p:sp>
      <p:pic>
        <p:nvPicPr>
          <p:cNvPr id="15" name="Afbeelding 14" descr="UT powerpoint sheet small 1.jpg"/>
          <p:cNvPicPr>
            <a:picLocks noChangeAspect="1"/>
          </p:cNvPicPr>
          <p:nvPr/>
        </p:nvPicPr>
        <p:blipFill>
          <a:blip r:embed="rId2"/>
          <a:stretch>
            <a:fillRect/>
          </a:stretch>
        </p:blipFill>
        <p:spPr>
          <a:xfrm>
            <a:off x="0" y="0"/>
            <a:ext cx="1080000" cy="5143500"/>
          </a:xfrm>
          <a:prstGeom prst="rect">
            <a:avLst/>
          </a:prstGeom>
        </p:spPr>
      </p:pic>
    </p:spTree>
    <p:extLst>
      <p:ext uri="{BB962C8B-B14F-4D97-AF65-F5344CB8AC3E}">
        <p14:creationId xmlns:p14="http://schemas.microsoft.com/office/powerpoint/2010/main" val="36826258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Slide with bullets">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1080000" y="855678"/>
            <a:ext cx="7801200" cy="3642919"/>
          </a:xfrm>
        </p:spPr>
        <p:txBody>
          <a:bodyPr/>
          <a:lstStyle>
            <a:lvl1pPr>
              <a:lnSpc>
                <a:spcPct val="100000"/>
              </a:lnSpc>
              <a:defRPr/>
            </a:lvl1pPr>
            <a:lvl2pPr>
              <a:lnSpc>
                <a:spcPct val="100000"/>
              </a:lnSpc>
              <a:defRPr sz="1200">
                <a:solidFill>
                  <a:srgbClr val="0070C0"/>
                </a:solidFill>
              </a:defRPr>
            </a:lvl2pPr>
            <a:lvl3pPr>
              <a:lnSpc>
                <a:spcPct val="100000"/>
              </a:lnSpc>
              <a:defRPr sz="1200">
                <a:solidFill>
                  <a:srgbClr val="0070C0"/>
                </a:solidFill>
              </a:defRPr>
            </a:lvl3pPr>
            <a:lvl4pPr>
              <a:lnSpc>
                <a:spcPct val="100000"/>
              </a:lnSpc>
              <a:defRPr sz="1200">
                <a:solidFill>
                  <a:srgbClr val="0070C0"/>
                </a:solidFill>
              </a:defRPr>
            </a:lvl4pPr>
            <a:lvl5pPr>
              <a:lnSpc>
                <a:spcPct val="100000"/>
              </a:lnSpc>
              <a:defRPr sz="1200">
                <a:solidFill>
                  <a:srgbClr val="0070C0"/>
                </a:solidFill>
              </a:defRPr>
            </a:lvl5pPr>
          </a:lstStyle>
          <a:p>
            <a:pPr lvl="0"/>
            <a:r>
              <a:rPr lang="nl-NL" noProof="0" dirty="0"/>
              <a:t>Click </a:t>
            </a:r>
            <a:r>
              <a:rPr lang="nl-NL" noProof="0" dirty="0" err="1"/>
              <a:t>to</a:t>
            </a:r>
            <a:r>
              <a:rPr lang="nl-NL" noProof="0" dirty="0"/>
              <a:t> </a:t>
            </a:r>
            <a:r>
              <a:rPr lang="nl-NL" noProof="0" dirty="0" err="1"/>
              <a:t>edit</a:t>
            </a:r>
            <a:r>
              <a:rPr lang="nl-NL" noProof="0" dirty="0"/>
              <a:t> Master </a:t>
            </a:r>
            <a:r>
              <a:rPr lang="nl-NL" noProof="0" dirty="0" err="1"/>
              <a:t>text</a:t>
            </a:r>
            <a:r>
              <a:rPr lang="nl-NL" noProof="0" dirty="0"/>
              <a:t> </a:t>
            </a:r>
            <a:r>
              <a:rPr lang="nl-NL" noProof="0" dirty="0" err="1"/>
              <a:t>styles</a:t>
            </a:r>
            <a:endParaRPr lang="nl-NL" noProof="0" dirty="0"/>
          </a:p>
          <a:p>
            <a:pPr lvl="1"/>
            <a:r>
              <a:rPr lang="nl-NL" noProof="0" dirty="0"/>
              <a:t>Second level</a:t>
            </a:r>
          </a:p>
          <a:p>
            <a:pPr lvl="2"/>
            <a:r>
              <a:rPr lang="nl-NL" noProof="0" dirty="0" err="1"/>
              <a:t>Third</a:t>
            </a:r>
            <a:r>
              <a:rPr lang="nl-NL" noProof="0" dirty="0"/>
              <a:t> level</a:t>
            </a:r>
          </a:p>
          <a:p>
            <a:pPr lvl="3"/>
            <a:r>
              <a:rPr lang="nl-NL" noProof="0" dirty="0" err="1"/>
              <a:t>Fourth</a:t>
            </a:r>
            <a:r>
              <a:rPr lang="nl-NL" noProof="0" dirty="0"/>
              <a:t> level</a:t>
            </a:r>
          </a:p>
          <a:p>
            <a:pPr lvl="4"/>
            <a:r>
              <a:rPr lang="nl-NL" noProof="0" dirty="0" err="1"/>
              <a:t>Fifth</a:t>
            </a:r>
            <a:r>
              <a:rPr lang="nl-NL" noProof="0" dirty="0"/>
              <a:t> level</a:t>
            </a:r>
            <a:endParaRPr lang="en-US" noProof="0" dirty="0"/>
          </a:p>
        </p:txBody>
      </p:sp>
      <p:sp>
        <p:nvSpPr>
          <p:cNvPr id="4" name="Tijdelijke aanduiding voor datum 3"/>
          <p:cNvSpPr>
            <a:spLocks noGrp="1"/>
          </p:cNvSpPr>
          <p:nvPr>
            <p:ph type="dt" sz="half" idx="10"/>
          </p:nvPr>
        </p:nvSpPr>
        <p:spPr/>
        <p:txBody>
          <a:bodyPr/>
          <a:lstStyle>
            <a:lvl1pPr>
              <a:defRPr>
                <a:solidFill>
                  <a:schemeClr val="tx1"/>
                </a:solidFill>
              </a:defRPr>
            </a:lvl1pPr>
          </a:lstStyle>
          <a:p>
            <a:pPr fontAlgn="base">
              <a:spcBef>
                <a:spcPct val="0"/>
              </a:spcBef>
              <a:spcAft>
                <a:spcPct val="0"/>
              </a:spcAft>
              <a:buClr>
                <a:srgbClr val="000000"/>
              </a:buClr>
              <a:buSzPct val="100000"/>
              <a:buFont typeface="Arial" charset="0"/>
              <a:buNone/>
              <a:defRPr/>
            </a:pPr>
            <a:r>
              <a:rPr lang="en-US"/>
              <a:t>10-12-2013</a:t>
            </a:r>
            <a:endParaRPr lang="en-GB"/>
          </a:p>
        </p:txBody>
      </p:sp>
      <p:sp>
        <p:nvSpPr>
          <p:cNvPr id="5" name="Tijdelijke aanduiding voor voettekst 4"/>
          <p:cNvSpPr>
            <a:spLocks noGrp="1"/>
          </p:cNvSpPr>
          <p:nvPr>
            <p:ph type="ftr" sz="quarter" idx="11"/>
          </p:nvPr>
        </p:nvSpPr>
        <p:spPr/>
        <p:txBody>
          <a:bodyPr/>
          <a:lstStyle>
            <a:lvl1pPr>
              <a:defRPr>
                <a:solidFill>
                  <a:schemeClr val="tx1"/>
                </a:solidFill>
              </a:defRPr>
            </a:lvl1pPr>
          </a:lstStyle>
          <a:p>
            <a:pPr fontAlgn="base">
              <a:spcBef>
                <a:spcPct val="0"/>
              </a:spcBef>
              <a:spcAft>
                <a:spcPct val="0"/>
              </a:spcAft>
              <a:buClr>
                <a:srgbClr val="000000"/>
              </a:buClr>
              <a:buSzPct val="100000"/>
              <a:buFont typeface="Arial" charset="0"/>
              <a:buNone/>
              <a:defRPr/>
            </a:pPr>
            <a:r>
              <a:rPr lang="en-GB"/>
              <a:t>8.x Java 8 &amp; 9</a:t>
            </a:r>
          </a:p>
        </p:txBody>
      </p:sp>
      <p:sp>
        <p:nvSpPr>
          <p:cNvPr id="6" name="Tijdelijke aanduiding voor dianummer 5"/>
          <p:cNvSpPr>
            <a:spLocks noGrp="1"/>
          </p:cNvSpPr>
          <p:nvPr>
            <p:ph type="sldNum" sz="quarter" idx="12"/>
          </p:nvPr>
        </p:nvSpPr>
        <p:spPr/>
        <p:txBody>
          <a:bodyPr/>
          <a:lstStyle>
            <a:lvl1pPr>
              <a:defRPr>
                <a:solidFill>
                  <a:schemeClr val="tx1"/>
                </a:solidFill>
              </a:defRPr>
            </a:lvl1pPr>
          </a:lstStyle>
          <a:p>
            <a:pPr fontAlgn="base">
              <a:spcBef>
                <a:spcPct val="0"/>
              </a:spcBef>
              <a:spcAft>
                <a:spcPct val="0"/>
              </a:spcAft>
              <a:buClr>
                <a:srgbClr val="000000"/>
              </a:buClr>
              <a:buSzPct val="100000"/>
              <a:buFont typeface="Arial" charset="0"/>
              <a:buNone/>
              <a:defRPr/>
            </a:pPr>
            <a:fld id="{6367893C-9E1D-4CCD-9CD6-385101A54B3A}" type="slidenum">
              <a:rPr lang="en-GB" smtClean="0"/>
              <a:pPr fontAlgn="base">
                <a:spcBef>
                  <a:spcPct val="0"/>
                </a:spcBef>
                <a:spcAft>
                  <a:spcPct val="0"/>
                </a:spcAft>
                <a:buClr>
                  <a:srgbClr val="000000"/>
                </a:buClr>
                <a:buSzPct val="100000"/>
                <a:buFont typeface="Arial" charset="0"/>
                <a:buNone/>
                <a:defRPr/>
              </a:pPr>
              <a:t>‹nr.›</a:t>
            </a:fld>
            <a:endParaRPr lang="en-GB"/>
          </a:p>
        </p:txBody>
      </p:sp>
      <p:sp>
        <p:nvSpPr>
          <p:cNvPr id="9" name="Tijdelijke aanduiding voor tekst 13"/>
          <p:cNvSpPr>
            <a:spLocks noGrp="1"/>
          </p:cNvSpPr>
          <p:nvPr>
            <p:ph type="body" sz="quarter" idx="13" hasCustomPrompt="1"/>
          </p:nvPr>
        </p:nvSpPr>
        <p:spPr>
          <a:xfrm>
            <a:off x="1080000" y="137913"/>
            <a:ext cx="7775378" cy="549739"/>
          </a:xfrm>
        </p:spPr>
        <p:txBody>
          <a:bodyPr lIns="0" tIns="0" rIns="0" bIns="0" anchor="b" anchorCtr="0"/>
          <a:lstStyle>
            <a:lvl1pPr marL="0" indent="0">
              <a:buNone/>
              <a:defRPr sz="1950" b="1" cap="all" baseline="0">
                <a:latin typeface="+mj-lt"/>
              </a:defRPr>
            </a:lvl1pPr>
          </a:lstStyle>
          <a:p>
            <a:pPr lvl="0"/>
            <a:r>
              <a:rPr lang="en-US" noProof="0" dirty="0"/>
              <a:t>Click here and type the title</a:t>
            </a:r>
          </a:p>
        </p:txBody>
      </p:sp>
    </p:spTree>
    <p:extLst>
      <p:ext uri="{BB962C8B-B14F-4D97-AF65-F5344CB8AC3E}">
        <p14:creationId xmlns:p14="http://schemas.microsoft.com/office/powerpoint/2010/main" val="23135793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a">
    <p:spTree>
      <p:nvGrpSpPr>
        <p:cNvPr id="1" name=""/>
        <p:cNvGrpSpPr/>
        <p:nvPr/>
      </p:nvGrpSpPr>
      <p:grpSpPr>
        <a:xfrm>
          <a:off x="0" y="0"/>
          <a:ext cx="0" cy="0"/>
          <a:chOff x="0" y="0"/>
          <a:chExt cx="0" cy="0"/>
        </a:xfrm>
      </p:grpSpPr>
      <p:sp>
        <p:nvSpPr>
          <p:cNvPr id="4" name="Tijdelijke aanduiding voor datum 3"/>
          <p:cNvSpPr>
            <a:spLocks noGrp="1"/>
          </p:cNvSpPr>
          <p:nvPr>
            <p:ph type="dt" sz="half" idx="10"/>
          </p:nvPr>
        </p:nvSpPr>
        <p:spPr/>
        <p:txBody>
          <a:bodyPr/>
          <a:lstStyle>
            <a:lvl1pPr>
              <a:defRPr/>
            </a:lvl1pPr>
          </a:lstStyle>
          <a:p>
            <a:fld id="{A1D4E8E2-D10A-1349-B550-70890E4DF2FE}" type="datetime1">
              <a:rPr lang="en-GB" smtClean="0"/>
              <a:t>14/01/2020</a:t>
            </a:fld>
            <a:endParaRPr lang="nl-NL"/>
          </a:p>
        </p:txBody>
      </p:sp>
      <p:sp>
        <p:nvSpPr>
          <p:cNvPr id="5" name="Tijdelijke aanduiding voor voettekst 4"/>
          <p:cNvSpPr>
            <a:spLocks noGrp="1"/>
          </p:cNvSpPr>
          <p:nvPr>
            <p:ph type="ftr" sz="quarter" idx="11"/>
          </p:nvPr>
        </p:nvSpPr>
        <p:spPr/>
        <p:txBody>
          <a:bodyPr/>
          <a:lstStyle>
            <a:lvl1pPr>
              <a:defRPr/>
            </a:lvl1pPr>
          </a:lstStyle>
          <a:p>
            <a:r>
              <a:rPr lang="nl-NL"/>
              <a:t>P5.2 Stream I/O and MVC</a:t>
            </a:r>
          </a:p>
        </p:txBody>
      </p:sp>
      <p:sp>
        <p:nvSpPr>
          <p:cNvPr id="6" name="Tijdelijke aanduiding voor dianummer 5"/>
          <p:cNvSpPr>
            <a:spLocks noGrp="1"/>
          </p:cNvSpPr>
          <p:nvPr>
            <p:ph type="sldNum" sz="quarter" idx="12"/>
          </p:nvPr>
        </p:nvSpPr>
        <p:spPr/>
        <p:txBody>
          <a:bodyPr/>
          <a:lstStyle>
            <a:lvl1pPr>
              <a:defRPr/>
            </a:lvl1pPr>
          </a:lstStyle>
          <a:p>
            <a:fld id="{13C9CC7F-86E1-48DE-82DC-E9AC50D04532}" type="slidenum">
              <a:rPr lang="nl-NL"/>
              <a:pPr/>
              <a:t>‹nr.›</a:t>
            </a:fld>
            <a:endParaRPr lang="nl-NL"/>
          </a:p>
        </p:txBody>
      </p:sp>
      <p:sp>
        <p:nvSpPr>
          <p:cNvPr id="7" name="Tijdelijke aanduiding voor tekst 13"/>
          <p:cNvSpPr>
            <a:spLocks noGrp="1"/>
          </p:cNvSpPr>
          <p:nvPr>
            <p:ph type="body" sz="quarter" idx="13" hasCustomPrompt="1"/>
          </p:nvPr>
        </p:nvSpPr>
        <p:spPr>
          <a:xfrm>
            <a:off x="1371600" y="133350"/>
            <a:ext cx="7543800" cy="549739"/>
          </a:xfrm>
        </p:spPr>
        <p:txBody>
          <a:bodyPr lIns="0" tIns="0" rIns="0" bIns="0" anchor="b" anchorCtr="0"/>
          <a:lstStyle>
            <a:lvl1pPr marL="0" indent="0">
              <a:buNone/>
              <a:defRPr sz="2600" b="1" cap="all" baseline="0">
                <a:latin typeface="+mj-lt"/>
              </a:defRPr>
            </a:lvl1pPr>
          </a:lstStyle>
          <a:p>
            <a:pPr lvl="0"/>
            <a:r>
              <a:rPr lang="nl-NL" dirty="0"/>
              <a:t>Click </a:t>
            </a:r>
            <a:r>
              <a:rPr lang="nl-NL" dirty="0" err="1"/>
              <a:t>here</a:t>
            </a:r>
            <a:r>
              <a:rPr lang="nl-NL" dirty="0"/>
              <a:t> </a:t>
            </a:r>
            <a:r>
              <a:rPr lang="nl-NL" dirty="0" err="1"/>
              <a:t>and</a:t>
            </a:r>
            <a:r>
              <a:rPr lang="nl-NL" dirty="0"/>
              <a:t> type the </a:t>
            </a:r>
            <a:r>
              <a:rPr lang="nl-NL" dirty="0" err="1"/>
              <a:t>title</a:t>
            </a:r>
            <a:endParaRPr lang="nl-NL" dirty="0"/>
          </a:p>
        </p:txBody>
      </p:sp>
      <p:sp>
        <p:nvSpPr>
          <p:cNvPr id="8" name="Tijdelijke aanduiding voor tekst 15"/>
          <p:cNvSpPr>
            <a:spLocks noGrp="1"/>
          </p:cNvSpPr>
          <p:nvPr>
            <p:ph type="body" sz="quarter" idx="14" hasCustomPrompt="1"/>
          </p:nvPr>
        </p:nvSpPr>
        <p:spPr>
          <a:xfrm>
            <a:off x="1371601" y="742950"/>
            <a:ext cx="7543800" cy="214313"/>
          </a:xfrm>
        </p:spPr>
        <p:txBody>
          <a:bodyPr lIns="0" tIns="0" rIns="0" bIns="0" anchor="b" anchorCtr="0"/>
          <a:lstStyle>
            <a:lvl1pPr>
              <a:buFontTx/>
              <a:buNone/>
              <a:defRPr sz="1800" cap="all" baseline="0">
                <a:latin typeface="+mj-lt"/>
              </a:defRPr>
            </a:lvl1pPr>
            <a:lvl2pPr>
              <a:buFontTx/>
              <a:buNone/>
              <a:defRPr/>
            </a:lvl2pPr>
            <a:lvl3pPr>
              <a:buFontTx/>
              <a:buNone/>
              <a:defRPr/>
            </a:lvl3pPr>
            <a:lvl4pPr>
              <a:buFontTx/>
              <a:buNone/>
              <a:defRPr/>
            </a:lvl4pPr>
            <a:lvl5pPr>
              <a:buFontTx/>
              <a:buNone/>
              <a:defRPr/>
            </a:lvl5pPr>
          </a:lstStyle>
          <a:p>
            <a:pPr lvl="0"/>
            <a:r>
              <a:rPr lang="nl-NL" dirty="0"/>
              <a:t>Click </a:t>
            </a:r>
            <a:r>
              <a:rPr lang="nl-NL" dirty="0" err="1"/>
              <a:t>here</a:t>
            </a:r>
            <a:r>
              <a:rPr lang="nl-NL" dirty="0"/>
              <a:t> </a:t>
            </a:r>
            <a:r>
              <a:rPr lang="nl-NL" dirty="0" err="1"/>
              <a:t>and</a:t>
            </a:r>
            <a:r>
              <a:rPr lang="nl-NL" dirty="0"/>
              <a:t> type the </a:t>
            </a:r>
            <a:r>
              <a:rPr lang="nl-NL" dirty="0" err="1"/>
              <a:t>title</a:t>
            </a:r>
            <a:endParaRPr lang="nl-NL"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a met tekst">
    <p:spTree>
      <p:nvGrpSpPr>
        <p:cNvPr id="1" name=""/>
        <p:cNvGrpSpPr/>
        <p:nvPr/>
      </p:nvGrpSpPr>
      <p:grpSpPr>
        <a:xfrm>
          <a:off x="0" y="0"/>
          <a:ext cx="0" cy="0"/>
          <a:chOff x="0" y="0"/>
          <a:chExt cx="0" cy="0"/>
        </a:xfrm>
      </p:grpSpPr>
      <p:sp>
        <p:nvSpPr>
          <p:cNvPr id="3" name="Tijdelijke aanduiding voor inhoud 2"/>
          <p:cNvSpPr>
            <a:spLocks noGrp="1"/>
          </p:cNvSpPr>
          <p:nvPr>
            <p:ph idx="1"/>
          </p:nvPr>
        </p:nvSpPr>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Edit Master text styles</a:t>
            </a:r>
          </a:p>
        </p:txBody>
      </p:sp>
      <p:sp>
        <p:nvSpPr>
          <p:cNvPr id="4" name="Tijdelijke aanduiding voor datum 3"/>
          <p:cNvSpPr>
            <a:spLocks noGrp="1"/>
          </p:cNvSpPr>
          <p:nvPr>
            <p:ph type="dt" sz="half" idx="10"/>
          </p:nvPr>
        </p:nvSpPr>
        <p:spPr/>
        <p:txBody>
          <a:bodyPr/>
          <a:lstStyle>
            <a:lvl1pPr>
              <a:defRPr/>
            </a:lvl1pPr>
          </a:lstStyle>
          <a:p>
            <a:fld id="{17A2A32C-A494-3541-A841-FB3FF8DB5AD9}" type="datetime1">
              <a:rPr lang="en-GB" smtClean="0"/>
              <a:t>14/01/2020</a:t>
            </a:fld>
            <a:endParaRPr lang="nl-NL"/>
          </a:p>
        </p:txBody>
      </p:sp>
      <p:sp>
        <p:nvSpPr>
          <p:cNvPr id="5" name="Tijdelijke aanduiding voor voettekst 4"/>
          <p:cNvSpPr>
            <a:spLocks noGrp="1"/>
          </p:cNvSpPr>
          <p:nvPr>
            <p:ph type="ftr" sz="quarter" idx="11"/>
          </p:nvPr>
        </p:nvSpPr>
        <p:spPr/>
        <p:txBody>
          <a:bodyPr/>
          <a:lstStyle>
            <a:lvl1pPr>
              <a:defRPr/>
            </a:lvl1pPr>
          </a:lstStyle>
          <a:p>
            <a:r>
              <a:rPr lang="nl-NL"/>
              <a:t>P5.2 Stream I/O and MVC</a:t>
            </a:r>
          </a:p>
        </p:txBody>
      </p:sp>
      <p:sp>
        <p:nvSpPr>
          <p:cNvPr id="6" name="Tijdelijke aanduiding voor dianummer 5"/>
          <p:cNvSpPr>
            <a:spLocks noGrp="1"/>
          </p:cNvSpPr>
          <p:nvPr>
            <p:ph type="sldNum" sz="quarter" idx="12"/>
          </p:nvPr>
        </p:nvSpPr>
        <p:spPr/>
        <p:txBody>
          <a:bodyPr/>
          <a:lstStyle>
            <a:lvl1pPr>
              <a:defRPr/>
            </a:lvl1pPr>
          </a:lstStyle>
          <a:p>
            <a:fld id="{13C9CC7F-86E1-48DE-82DC-E9AC50D04532}" type="slidenum">
              <a:rPr lang="nl-NL"/>
              <a:pPr/>
              <a:t>‹nr.›</a:t>
            </a:fld>
            <a:endParaRPr lang="nl-NL"/>
          </a:p>
        </p:txBody>
      </p:sp>
      <p:sp>
        <p:nvSpPr>
          <p:cNvPr id="8" name="Tijdelijke aanduiding voor tekst 13"/>
          <p:cNvSpPr>
            <a:spLocks noGrp="1"/>
          </p:cNvSpPr>
          <p:nvPr>
            <p:ph type="body" sz="quarter" idx="13" hasCustomPrompt="1"/>
          </p:nvPr>
        </p:nvSpPr>
        <p:spPr>
          <a:xfrm>
            <a:off x="1371600" y="133350"/>
            <a:ext cx="7543800" cy="549739"/>
          </a:xfrm>
        </p:spPr>
        <p:txBody>
          <a:bodyPr lIns="0" tIns="0" rIns="0" bIns="0" anchor="b" anchorCtr="0"/>
          <a:lstStyle>
            <a:lvl1pPr marL="0" indent="0">
              <a:buNone/>
              <a:defRPr sz="2600" b="1" cap="all" baseline="0">
                <a:latin typeface="+mj-lt"/>
              </a:defRPr>
            </a:lvl1pPr>
          </a:lstStyle>
          <a:p>
            <a:pPr lvl="0"/>
            <a:r>
              <a:rPr lang="nl-NL" dirty="0"/>
              <a:t>Click </a:t>
            </a:r>
            <a:r>
              <a:rPr lang="nl-NL" dirty="0" err="1"/>
              <a:t>here</a:t>
            </a:r>
            <a:r>
              <a:rPr lang="nl-NL" dirty="0"/>
              <a:t> </a:t>
            </a:r>
            <a:r>
              <a:rPr lang="nl-NL" dirty="0" err="1"/>
              <a:t>and</a:t>
            </a:r>
            <a:r>
              <a:rPr lang="nl-NL" dirty="0"/>
              <a:t> type the </a:t>
            </a:r>
            <a:r>
              <a:rPr lang="nl-NL" dirty="0" err="1"/>
              <a:t>title</a:t>
            </a:r>
            <a:endParaRPr lang="nl-NL" dirty="0"/>
          </a:p>
        </p:txBody>
      </p:sp>
      <p:sp>
        <p:nvSpPr>
          <p:cNvPr id="11" name="Tijdelijke aanduiding voor tekst 15"/>
          <p:cNvSpPr>
            <a:spLocks noGrp="1"/>
          </p:cNvSpPr>
          <p:nvPr>
            <p:ph type="body" sz="quarter" idx="14" hasCustomPrompt="1"/>
          </p:nvPr>
        </p:nvSpPr>
        <p:spPr>
          <a:xfrm>
            <a:off x="1371601" y="742950"/>
            <a:ext cx="7543800" cy="214313"/>
          </a:xfrm>
        </p:spPr>
        <p:txBody>
          <a:bodyPr lIns="0" tIns="0" rIns="0" bIns="0" anchor="b" anchorCtr="0"/>
          <a:lstStyle>
            <a:lvl1pPr>
              <a:buFontTx/>
              <a:buNone/>
              <a:defRPr sz="1800" cap="all" baseline="0">
                <a:latin typeface="+mj-lt"/>
              </a:defRPr>
            </a:lvl1pPr>
            <a:lvl2pPr>
              <a:buFontTx/>
              <a:buNone/>
              <a:defRPr/>
            </a:lvl2pPr>
            <a:lvl3pPr>
              <a:buFontTx/>
              <a:buNone/>
              <a:defRPr/>
            </a:lvl3pPr>
            <a:lvl4pPr>
              <a:buFontTx/>
              <a:buNone/>
              <a:defRPr/>
            </a:lvl4pPr>
            <a:lvl5pPr>
              <a:buFontTx/>
              <a:buNone/>
              <a:defRPr/>
            </a:lvl5pPr>
          </a:lstStyle>
          <a:p>
            <a:pPr lvl="0"/>
            <a:r>
              <a:rPr lang="nl-NL" dirty="0"/>
              <a:t>Click </a:t>
            </a:r>
            <a:r>
              <a:rPr lang="nl-NL" dirty="0" err="1"/>
              <a:t>here</a:t>
            </a:r>
            <a:r>
              <a:rPr lang="nl-NL" dirty="0"/>
              <a:t> </a:t>
            </a:r>
            <a:r>
              <a:rPr lang="nl-NL" dirty="0" err="1"/>
              <a:t>and</a:t>
            </a:r>
            <a:r>
              <a:rPr lang="nl-NL" dirty="0"/>
              <a:t> type the </a:t>
            </a:r>
            <a:r>
              <a:rPr lang="nl-NL" dirty="0" err="1"/>
              <a:t>title</a:t>
            </a:r>
            <a:endParaRPr lang="nl-NL"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a met afbeelding">
    <p:spTree>
      <p:nvGrpSpPr>
        <p:cNvPr id="1" name=""/>
        <p:cNvGrpSpPr/>
        <p:nvPr/>
      </p:nvGrpSpPr>
      <p:grpSpPr>
        <a:xfrm>
          <a:off x="0" y="0"/>
          <a:ext cx="0" cy="0"/>
          <a:chOff x="0" y="0"/>
          <a:chExt cx="0" cy="0"/>
        </a:xfrm>
      </p:grpSpPr>
      <p:sp>
        <p:nvSpPr>
          <p:cNvPr id="4" name="Tijdelijke aanduiding voor datum 3"/>
          <p:cNvSpPr>
            <a:spLocks noGrp="1"/>
          </p:cNvSpPr>
          <p:nvPr>
            <p:ph type="dt" sz="half" idx="10"/>
          </p:nvPr>
        </p:nvSpPr>
        <p:spPr/>
        <p:txBody>
          <a:bodyPr/>
          <a:lstStyle>
            <a:lvl1pPr>
              <a:defRPr/>
            </a:lvl1pPr>
          </a:lstStyle>
          <a:p>
            <a:fld id="{A7323B5A-11A7-0A40-9F6C-708A8DCC3BB2}" type="datetime1">
              <a:rPr lang="en-GB" smtClean="0"/>
              <a:t>14/01/2020</a:t>
            </a:fld>
            <a:endParaRPr lang="nl-NL"/>
          </a:p>
        </p:txBody>
      </p:sp>
      <p:sp>
        <p:nvSpPr>
          <p:cNvPr id="5" name="Tijdelijke aanduiding voor voettekst 4"/>
          <p:cNvSpPr>
            <a:spLocks noGrp="1"/>
          </p:cNvSpPr>
          <p:nvPr>
            <p:ph type="ftr" sz="quarter" idx="11"/>
          </p:nvPr>
        </p:nvSpPr>
        <p:spPr/>
        <p:txBody>
          <a:bodyPr/>
          <a:lstStyle>
            <a:lvl1pPr>
              <a:defRPr/>
            </a:lvl1pPr>
          </a:lstStyle>
          <a:p>
            <a:r>
              <a:rPr lang="nl-NL"/>
              <a:t>P5.2 Stream I/O and MVC</a:t>
            </a:r>
          </a:p>
        </p:txBody>
      </p:sp>
      <p:sp>
        <p:nvSpPr>
          <p:cNvPr id="6" name="Tijdelijke aanduiding voor dianummer 5"/>
          <p:cNvSpPr>
            <a:spLocks noGrp="1"/>
          </p:cNvSpPr>
          <p:nvPr>
            <p:ph type="sldNum" sz="quarter" idx="12"/>
          </p:nvPr>
        </p:nvSpPr>
        <p:spPr/>
        <p:txBody>
          <a:bodyPr/>
          <a:lstStyle>
            <a:lvl1pPr>
              <a:defRPr/>
            </a:lvl1pPr>
          </a:lstStyle>
          <a:p>
            <a:fld id="{13C9CC7F-86E1-48DE-82DC-E9AC50D04532}" type="slidenum">
              <a:rPr lang="nl-NL"/>
              <a:pPr/>
              <a:t>‹nr.›</a:t>
            </a:fld>
            <a:endParaRPr lang="nl-NL"/>
          </a:p>
        </p:txBody>
      </p:sp>
      <p:sp>
        <p:nvSpPr>
          <p:cNvPr id="8" name="Tijdelijke aanduiding voor afbeelding 7"/>
          <p:cNvSpPr>
            <a:spLocks noGrp="1"/>
          </p:cNvSpPr>
          <p:nvPr>
            <p:ph type="pic" sz="quarter" idx="13"/>
          </p:nvPr>
        </p:nvSpPr>
        <p:spPr>
          <a:xfrm>
            <a:off x="0" y="1232288"/>
            <a:ext cx="9144000" cy="3000396"/>
          </a:xfrm>
        </p:spPr>
        <p:txBody>
          <a:bodyPr/>
          <a:lstStyle/>
          <a:p>
            <a:r>
              <a:rPr lang="en-US"/>
              <a:t>Click icon to add picture</a:t>
            </a:r>
            <a:endParaRPr lang="nl-NL"/>
          </a:p>
        </p:txBody>
      </p:sp>
      <p:sp>
        <p:nvSpPr>
          <p:cNvPr id="10" name="Tijdelijke aanduiding voor tekst 13"/>
          <p:cNvSpPr>
            <a:spLocks noGrp="1"/>
          </p:cNvSpPr>
          <p:nvPr>
            <p:ph type="body" sz="quarter" idx="14" hasCustomPrompt="1"/>
          </p:nvPr>
        </p:nvSpPr>
        <p:spPr>
          <a:xfrm>
            <a:off x="1371600" y="133350"/>
            <a:ext cx="7543800" cy="549739"/>
          </a:xfrm>
        </p:spPr>
        <p:txBody>
          <a:bodyPr lIns="0" tIns="0" rIns="0" bIns="0" anchor="b" anchorCtr="0"/>
          <a:lstStyle>
            <a:lvl1pPr marL="0" indent="0">
              <a:buNone/>
              <a:defRPr sz="2600" b="1" cap="all" baseline="0">
                <a:latin typeface="+mj-lt"/>
              </a:defRPr>
            </a:lvl1pPr>
          </a:lstStyle>
          <a:p>
            <a:pPr lvl="0"/>
            <a:r>
              <a:rPr lang="nl-NL" dirty="0"/>
              <a:t>Click </a:t>
            </a:r>
            <a:r>
              <a:rPr lang="nl-NL" dirty="0" err="1"/>
              <a:t>here</a:t>
            </a:r>
            <a:r>
              <a:rPr lang="nl-NL" dirty="0"/>
              <a:t> </a:t>
            </a:r>
            <a:r>
              <a:rPr lang="nl-NL" dirty="0" err="1"/>
              <a:t>and</a:t>
            </a:r>
            <a:r>
              <a:rPr lang="nl-NL" dirty="0"/>
              <a:t> type the </a:t>
            </a:r>
            <a:r>
              <a:rPr lang="nl-NL" dirty="0" err="1"/>
              <a:t>title</a:t>
            </a:r>
            <a:endParaRPr lang="nl-NL" dirty="0"/>
          </a:p>
        </p:txBody>
      </p:sp>
      <p:sp>
        <p:nvSpPr>
          <p:cNvPr id="12" name="Tijdelijke aanduiding voor tekst 15"/>
          <p:cNvSpPr>
            <a:spLocks noGrp="1"/>
          </p:cNvSpPr>
          <p:nvPr>
            <p:ph type="body" sz="quarter" idx="15" hasCustomPrompt="1"/>
          </p:nvPr>
        </p:nvSpPr>
        <p:spPr>
          <a:xfrm>
            <a:off x="1371601" y="742950"/>
            <a:ext cx="7543800" cy="214313"/>
          </a:xfrm>
        </p:spPr>
        <p:txBody>
          <a:bodyPr lIns="0" tIns="0" rIns="0" bIns="0" anchor="b" anchorCtr="0"/>
          <a:lstStyle>
            <a:lvl1pPr>
              <a:buFontTx/>
              <a:buNone/>
              <a:defRPr sz="1800" cap="all" baseline="0">
                <a:latin typeface="+mj-lt"/>
              </a:defRPr>
            </a:lvl1pPr>
            <a:lvl2pPr>
              <a:buFontTx/>
              <a:buNone/>
              <a:defRPr/>
            </a:lvl2pPr>
            <a:lvl3pPr>
              <a:buFontTx/>
              <a:buNone/>
              <a:defRPr/>
            </a:lvl3pPr>
            <a:lvl4pPr>
              <a:buFontTx/>
              <a:buNone/>
              <a:defRPr/>
            </a:lvl4pPr>
            <a:lvl5pPr>
              <a:buFontTx/>
              <a:buNone/>
              <a:defRPr/>
            </a:lvl5pPr>
          </a:lstStyle>
          <a:p>
            <a:pPr lvl="0"/>
            <a:r>
              <a:rPr lang="nl-NL" dirty="0"/>
              <a:t>Click </a:t>
            </a:r>
            <a:r>
              <a:rPr lang="nl-NL" dirty="0" err="1"/>
              <a:t>here</a:t>
            </a:r>
            <a:r>
              <a:rPr lang="nl-NL" dirty="0"/>
              <a:t> </a:t>
            </a:r>
            <a:r>
              <a:rPr lang="nl-NL" dirty="0" err="1"/>
              <a:t>and</a:t>
            </a:r>
            <a:r>
              <a:rPr lang="nl-NL" dirty="0"/>
              <a:t> type the </a:t>
            </a:r>
            <a:r>
              <a:rPr lang="nl-NL" dirty="0" err="1"/>
              <a:t>title</a:t>
            </a:r>
            <a:endParaRPr lang="nl-NL"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a met afbeelding en tekst">
    <p:spTree>
      <p:nvGrpSpPr>
        <p:cNvPr id="1" name=""/>
        <p:cNvGrpSpPr/>
        <p:nvPr/>
      </p:nvGrpSpPr>
      <p:grpSpPr>
        <a:xfrm>
          <a:off x="0" y="0"/>
          <a:ext cx="0" cy="0"/>
          <a:chOff x="0" y="0"/>
          <a:chExt cx="0" cy="0"/>
        </a:xfrm>
      </p:grpSpPr>
      <p:sp>
        <p:nvSpPr>
          <p:cNvPr id="13" name="Tijdelijke aanduiding voor tekst 12"/>
          <p:cNvSpPr>
            <a:spLocks noGrp="1"/>
          </p:cNvSpPr>
          <p:nvPr>
            <p:ph type="body" sz="quarter" idx="16"/>
          </p:nvPr>
        </p:nvSpPr>
        <p:spPr>
          <a:xfrm>
            <a:off x="5410200" y="1250950"/>
            <a:ext cx="3448081" cy="3302000"/>
          </a:xfrm>
        </p:spPr>
        <p:txBody>
          <a:bodyPr/>
          <a:lstStyle>
            <a:lvl1pPr marL="0" indent="0">
              <a:buFontTx/>
              <a:buNone/>
              <a:defRPr baseline="0"/>
            </a:lvl1pPr>
            <a:lvl2pPr>
              <a:buFontTx/>
              <a:buNone/>
              <a:defRPr/>
            </a:lvl2pPr>
            <a:lvl3pPr>
              <a:buFontTx/>
              <a:buNone/>
              <a:defRPr/>
            </a:lvl3pPr>
            <a:lvl4pPr>
              <a:buFontTx/>
              <a:buNone/>
              <a:defRPr/>
            </a:lvl4pPr>
            <a:lvl5pPr>
              <a:buFontTx/>
              <a:buNone/>
              <a:defRPr/>
            </a:lvl5pPr>
          </a:lstStyle>
          <a:p>
            <a:pPr lvl="0"/>
            <a:r>
              <a:rPr lang="en-US"/>
              <a:t>Edit Master text styles</a:t>
            </a:r>
          </a:p>
        </p:txBody>
      </p:sp>
      <p:sp>
        <p:nvSpPr>
          <p:cNvPr id="8" name="Tijdelijke aanduiding voor afbeelding 7"/>
          <p:cNvSpPr>
            <a:spLocks noGrp="1"/>
          </p:cNvSpPr>
          <p:nvPr>
            <p:ph type="pic" sz="quarter" idx="13"/>
          </p:nvPr>
        </p:nvSpPr>
        <p:spPr>
          <a:xfrm>
            <a:off x="0" y="1246575"/>
            <a:ext cx="5257800" cy="3307580"/>
          </a:xfrm>
        </p:spPr>
        <p:txBody>
          <a:bodyPr/>
          <a:lstStyle/>
          <a:p>
            <a:r>
              <a:rPr lang="en-US"/>
              <a:t>Click icon to add picture</a:t>
            </a:r>
            <a:endParaRPr lang="nl-NL" dirty="0"/>
          </a:p>
        </p:txBody>
      </p:sp>
      <p:sp>
        <p:nvSpPr>
          <p:cNvPr id="4" name="Tijdelijke aanduiding voor datum 3"/>
          <p:cNvSpPr>
            <a:spLocks noGrp="1"/>
          </p:cNvSpPr>
          <p:nvPr>
            <p:ph type="dt" sz="half" idx="10"/>
          </p:nvPr>
        </p:nvSpPr>
        <p:spPr/>
        <p:txBody>
          <a:bodyPr/>
          <a:lstStyle>
            <a:lvl1pPr>
              <a:defRPr/>
            </a:lvl1pPr>
          </a:lstStyle>
          <a:p>
            <a:fld id="{F08092C7-AC79-024C-B872-1411269E2E66}" type="datetime1">
              <a:rPr lang="en-GB" smtClean="0"/>
              <a:t>14/01/2020</a:t>
            </a:fld>
            <a:endParaRPr lang="nl-NL"/>
          </a:p>
        </p:txBody>
      </p:sp>
      <p:sp>
        <p:nvSpPr>
          <p:cNvPr id="5" name="Tijdelijke aanduiding voor voettekst 4"/>
          <p:cNvSpPr>
            <a:spLocks noGrp="1"/>
          </p:cNvSpPr>
          <p:nvPr>
            <p:ph type="ftr" sz="quarter" idx="11"/>
          </p:nvPr>
        </p:nvSpPr>
        <p:spPr/>
        <p:txBody>
          <a:bodyPr/>
          <a:lstStyle>
            <a:lvl1pPr>
              <a:defRPr/>
            </a:lvl1pPr>
          </a:lstStyle>
          <a:p>
            <a:r>
              <a:rPr lang="nl-NL"/>
              <a:t>P5.2 Stream I/O and MVC</a:t>
            </a:r>
          </a:p>
        </p:txBody>
      </p:sp>
      <p:sp>
        <p:nvSpPr>
          <p:cNvPr id="6" name="Tijdelijke aanduiding voor dianummer 5"/>
          <p:cNvSpPr>
            <a:spLocks noGrp="1"/>
          </p:cNvSpPr>
          <p:nvPr>
            <p:ph type="sldNum" sz="quarter" idx="12"/>
          </p:nvPr>
        </p:nvSpPr>
        <p:spPr/>
        <p:txBody>
          <a:bodyPr/>
          <a:lstStyle>
            <a:lvl1pPr>
              <a:defRPr/>
            </a:lvl1pPr>
          </a:lstStyle>
          <a:p>
            <a:fld id="{13C9CC7F-86E1-48DE-82DC-E9AC50D04532}" type="slidenum">
              <a:rPr lang="nl-NL"/>
              <a:pPr/>
              <a:t>‹nr.›</a:t>
            </a:fld>
            <a:endParaRPr lang="nl-NL"/>
          </a:p>
        </p:txBody>
      </p:sp>
      <p:sp>
        <p:nvSpPr>
          <p:cNvPr id="10" name="Tijdelijke aanduiding voor tekst 13"/>
          <p:cNvSpPr>
            <a:spLocks noGrp="1"/>
          </p:cNvSpPr>
          <p:nvPr>
            <p:ph type="body" sz="quarter" idx="17" hasCustomPrompt="1"/>
          </p:nvPr>
        </p:nvSpPr>
        <p:spPr>
          <a:xfrm>
            <a:off x="1371600" y="136061"/>
            <a:ext cx="7543800" cy="549739"/>
          </a:xfrm>
        </p:spPr>
        <p:txBody>
          <a:bodyPr lIns="0" tIns="0" rIns="0" bIns="0" anchor="b" anchorCtr="0"/>
          <a:lstStyle>
            <a:lvl1pPr marL="0" indent="0">
              <a:buNone/>
              <a:defRPr sz="2600" b="1" cap="all" baseline="0">
                <a:latin typeface="+mj-lt"/>
              </a:defRPr>
            </a:lvl1pPr>
          </a:lstStyle>
          <a:p>
            <a:pPr lvl="0"/>
            <a:r>
              <a:rPr lang="nl-NL" dirty="0"/>
              <a:t>Click </a:t>
            </a:r>
            <a:r>
              <a:rPr lang="nl-NL" dirty="0" err="1"/>
              <a:t>here</a:t>
            </a:r>
            <a:r>
              <a:rPr lang="nl-NL" dirty="0"/>
              <a:t> </a:t>
            </a:r>
            <a:r>
              <a:rPr lang="nl-NL" dirty="0" err="1"/>
              <a:t>and</a:t>
            </a:r>
            <a:r>
              <a:rPr lang="nl-NL" dirty="0"/>
              <a:t> type the </a:t>
            </a:r>
            <a:r>
              <a:rPr lang="nl-NL" dirty="0" err="1"/>
              <a:t>title</a:t>
            </a:r>
            <a:endParaRPr lang="nl-NL" dirty="0"/>
          </a:p>
        </p:txBody>
      </p:sp>
      <p:sp>
        <p:nvSpPr>
          <p:cNvPr id="12" name="Tijdelijke aanduiding voor tekst 15"/>
          <p:cNvSpPr>
            <a:spLocks noGrp="1"/>
          </p:cNvSpPr>
          <p:nvPr>
            <p:ph type="body" sz="quarter" idx="14" hasCustomPrompt="1"/>
          </p:nvPr>
        </p:nvSpPr>
        <p:spPr>
          <a:xfrm>
            <a:off x="1371601" y="742950"/>
            <a:ext cx="7543800" cy="214313"/>
          </a:xfrm>
        </p:spPr>
        <p:txBody>
          <a:bodyPr lIns="0" tIns="0" rIns="0" bIns="0" anchor="b" anchorCtr="0"/>
          <a:lstStyle>
            <a:lvl1pPr>
              <a:buFontTx/>
              <a:buNone/>
              <a:defRPr sz="1800" cap="all" baseline="0">
                <a:latin typeface="+mj-lt"/>
              </a:defRPr>
            </a:lvl1pPr>
            <a:lvl2pPr>
              <a:buFontTx/>
              <a:buNone/>
              <a:defRPr/>
            </a:lvl2pPr>
            <a:lvl3pPr>
              <a:buFontTx/>
              <a:buNone/>
              <a:defRPr/>
            </a:lvl3pPr>
            <a:lvl4pPr>
              <a:buFontTx/>
              <a:buNone/>
              <a:defRPr/>
            </a:lvl4pPr>
            <a:lvl5pPr>
              <a:buFontTx/>
              <a:buNone/>
              <a:defRPr/>
            </a:lvl5pPr>
          </a:lstStyle>
          <a:p>
            <a:pPr lvl="0"/>
            <a:r>
              <a:rPr lang="nl-NL" dirty="0"/>
              <a:t>Click </a:t>
            </a:r>
            <a:r>
              <a:rPr lang="nl-NL" dirty="0" err="1"/>
              <a:t>here</a:t>
            </a:r>
            <a:r>
              <a:rPr lang="nl-NL" dirty="0"/>
              <a:t> </a:t>
            </a:r>
            <a:r>
              <a:rPr lang="nl-NL" dirty="0" err="1"/>
              <a:t>and</a:t>
            </a:r>
            <a:r>
              <a:rPr lang="nl-NL" dirty="0"/>
              <a:t> type the </a:t>
            </a:r>
            <a:r>
              <a:rPr lang="nl-NL" dirty="0" err="1"/>
              <a:t>title</a:t>
            </a:r>
            <a:endParaRPr lang="nl-NL"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a met grafiek">
    <p:spTree>
      <p:nvGrpSpPr>
        <p:cNvPr id="1" name=""/>
        <p:cNvGrpSpPr/>
        <p:nvPr/>
      </p:nvGrpSpPr>
      <p:grpSpPr>
        <a:xfrm>
          <a:off x="0" y="0"/>
          <a:ext cx="0" cy="0"/>
          <a:chOff x="0" y="0"/>
          <a:chExt cx="0" cy="0"/>
        </a:xfrm>
      </p:grpSpPr>
      <p:sp>
        <p:nvSpPr>
          <p:cNvPr id="4" name="Tijdelijke aanduiding voor datum 3"/>
          <p:cNvSpPr>
            <a:spLocks noGrp="1"/>
          </p:cNvSpPr>
          <p:nvPr>
            <p:ph type="dt" sz="half" idx="10"/>
          </p:nvPr>
        </p:nvSpPr>
        <p:spPr/>
        <p:txBody>
          <a:bodyPr/>
          <a:lstStyle>
            <a:lvl1pPr>
              <a:defRPr/>
            </a:lvl1pPr>
          </a:lstStyle>
          <a:p>
            <a:fld id="{E328825C-E063-B34A-8CC5-96B662352AE6}" type="datetime1">
              <a:rPr lang="en-GB" smtClean="0"/>
              <a:t>14/01/2020</a:t>
            </a:fld>
            <a:endParaRPr lang="nl-NL"/>
          </a:p>
        </p:txBody>
      </p:sp>
      <p:sp>
        <p:nvSpPr>
          <p:cNvPr id="5" name="Tijdelijke aanduiding voor voettekst 4"/>
          <p:cNvSpPr>
            <a:spLocks noGrp="1"/>
          </p:cNvSpPr>
          <p:nvPr>
            <p:ph type="ftr" sz="quarter" idx="11"/>
          </p:nvPr>
        </p:nvSpPr>
        <p:spPr/>
        <p:txBody>
          <a:bodyPr/>
          <a:lstStyle>
            <a:lvl1pPr>
              <a:defRPr/>
            </a:lvl1pPr>
          </a:lstStyle>
          <a:p>
            <a:r>
              <a:rPr lang="nl-NL"/>
              <a:t>P5.2 Stream I/O and MVC</a:t>
            </a:r>
          </a:p>
        </p:txBody>
      </p:sp>
      <p:sp>
        <p:nvSpPr>
          <p:cNvPr id="6" name="Tijdelijke aanduiding voor dianummer 5"/>
          <p:cNvSpPr>
            <a:spLocks noGrp="1"/>
          </p:cNvSpPr>
          <p:nvPr>
            <p:ph type="sldNum" sz="quarter" idx="12"/>
          </p:nvPr>
        </p:nvSpPr>
        <p:spPr/>
        <p:txBody>
          <a:bodyPr/>
          <a:lstStyle>
            <a:lvl1pPr>
              <a:defRPr/>
            </a:lvl1pPr>
          </a:lstStyle>
          <a:p>
            <a:fld id="{13C9CC7F-86E1-48DE-82DC-E9AC50D04532}" type="slidenum">
              <a:rPr lang="nl-NL"/>
              <a:pPr/>
              <a:t>‹nr.›</a:t>
            </a:fld>
            <a:endParaRPr lang="nl-NL"/>
          </a:p>
        </p:txBody>
      </p:sp>
      <p:sp>
        <p:nvSpPr>
          <p:cNvPr id="9" name="Tijdelijke aanduiding voor grafiek 8"/>
          <p:cNvSpPr>
            <a:spLocks noGrp="1"/>
          </p:cNvSpPr>
          <p:nvPr>
            <p:ph type="chart" sz="quarter" idx="14"/>
          </p:nvPr>
        </p:nvSpPr>
        <p:spPr>
          <a:xfrm>
            <a:off x="1371600" y="1231199"/>
            <a:ext cx="7772400" cy="2999700"/>
          </a:xfrm>
        </p:spPr>
        <p:txBody>
          <a:bodyPr/>
          <a:lstStyle/>
          <a:p>
            <a:r>
              <a:rPr lang="en-US"/>
              <a:t>Click icon to add chart</a:t>
            </a:r>
            <a:endParaRPr lang="nl-NL" dirty="0"/>
          </a:p>
        </p:txBody>
      </p:sp>
      <p:sp>
        <p:nvSpPr>
          <p:cNvPr id="11" name="Tijdelijke aanduiding voor tekst 13"/>
          <p:cNvSpPr>
            <a:spLocks noGrp="1"/>
          </p:cNvSpPr>
          <p:nvPr>
            <p:ph type="body" sz="quarter" idx="13" hasCustomPrompt="1"/>
          </p:nvPr>
        </p:nvSpPr>
        <p:spPr>
          <a:xfrm>
            <a:off x="1371600" y="136061"/>
            <a:ext cx="7543800" cy="549739"/>
          </a:xfrm>
        </p:spPr>
        <p:txBody>
          <a:bodyPr lIns="0" tIns="0" rIns="0" bIns="0" anchor="b" anchorCtr="0"/>
          <a:lstStyle>
            <a:lvl1pPr marL="0" indent="0">
              <a:buNone/>
              <a:defRPr sz="2600" b="1" cap="all" baseline="0">
                <a:latin typeface="+mj-lt"/>
              </a:defRPr>
            </a:lvl1pPr>
          </a:lstStyle>
          <a:p>
            <a:pPr lvl="0"/>
            <a:r>
              <a:rPr lang="nl-NL" dirty="0"/>
              <a:t>Click </a:t>
            </a:r>
            <a:r>
              <a:rPr lang="nl-NL" dirty="0" err="1"/>
              <a:t>here</a:t>
            </a:r>
            <a:r>
              <a:rPr lang="nl-NL" dirty="0"/>
              <a:t> </a:t>
            </a:r>
            <a:r>
              <a:rPr lang="nl-NL" dirty="0" err="1"/>
              <a:t>and</a:t>
            </a:r>
            <a:r>
              <a:rPr lang="nl-NL" dirty="0"/>
              <a:t> type the </a:t>
            </a:r>
            <a:r>
              <a:rPr lang="nl-NL" dirty="0" err="1"/>
              <a:t>title</a:t>
            </a:r>
            <a:endParaRPr lang="nl-NL" dirty="0"/>
          </a:p>
        </p:txBody>
      </p:sp>
      <p:sp>
        <p:nvSpPr>
          <p:cNvPr id="14" name="Tijdelijke aanduiding voor tekst 15"/>
          <p:cNvSpPr>
            <a:spLocks noGrp="1"/>
          </p:cNvSpPr>
          <p:nvPr>
            <p:ph type="body" sz="quarter" idx="15" hasCustomPrompt="1"/>
          </p:nvPr>
        </p:nvSpPr>
        <p:spPr>
          <a:xfrm>
            <a:off x="1371601" y="742950"/>
            <a:ext cx="7543800" cy="214313"/>
          </a:xfrm>
        </p:spPr>
        <p:txBody>
          <a:bodyPr lIns="0" tIns="0" rIns="0" bIns="0" anchor="b" anchorCtr="0"/>
          <a:lstStyle>
            <a:lvl1pPr>
              <a:buFontTx/>
              <a:buNone/>
              <a:defRPr sz="1800" cap="all" baseline="0">
                <a:latin typeface="+mj-lt"/>
              </a:defRPr>
            </a:lvl1pPr>
            <a:lvl2pPr>
              <a:buFontTx/>
              <a:buNone/>
              <a:defRPr/>
            </a:lvl2pPr>
            <a:lvl3pPr>
              <a:buFontTx/>
              <a:buNone/>
              <a:defRPr/>
            </a:lvl3pPr>
            <a:lvl4pPr>
              <a:buFontTx/>
              <a:buNone/>
              <a:defRPr/>
            </a:lvl4pPr>
            <a:lvl5pPr>
              <a:buFontTx/>
              <a:buNone/>
              <a:defRPr/>
            </a:lvl5pPr>
          </a:lstStyle>
          <a:p>
            <a:pPr lvl="0"/>
            <a:r>
              <a:rPr lang="nl-NL" dirty="0"/>
              <a:t>Click </a:t>
            </a:r>
            <a:r>
              <a:rPr lang="nl-NL" dirty="0" err="1"/>
              <a:t>here</a:t>
            </a:r>
            <a:r>
              <a:rPr lang="nl-NL" dirty="0"/>
              <a:t> </a:t>
            </a:r>
            <a:r>
              <a:rPr lang="nl-NL" dirty="0" err="1"/>
              <a:t>and</a:t>
            </a:r>
            <a:r>
              <a:rPr lang="nl-NL" dirty="0"/>
              <a:t> type the </a:t>
            </a:r>
            <a:r>
              <a:rPr lang="nl-NL" dirty="0" err="1"/>
              <a:t>title</a:t>
            </a:r>
            <a:endParaRPr lang="nl-NL"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eldia 2">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Rectangle 2"/>
          <p:cNvSpPr>
            <a:spLocks noGrp="1" noChangeArrowheads="1"/>
          </p:cNvSpPr>
          <p:nvPr>
            <p:ph type="ctrTitle"/>
          </p:nvPr>
        </p:nvSpPr>
        <p:spPr>
          <a:xfrm>
            <a:off x="1346400" y="1233488"/>
            <a:ext cx="6786562" cy="1102519"/>
          </a:xfrm>
          <a:prstGeom prst="rect">
            <a:avLst/>
          </a:prstGeom>
        </p:spPr>
        <p:txBody>
          <a:bodyPr lIns="0" anchor="b" anchorCtr="0"/>
          <a:lstStyle>
            <a:lvl1pPr>
              <a:lnSpc>
                <a:spcPts val="2500"/>
              </a:lnSpc>
              <a:defRPr sz="2600" cap="all" baseline="0">
                <a:solidFill>
                  <a:schemeClr val="bg1"/>
                </a:solidFill>
              </a:defRPr>
            </a:lvl1pPr>
          </a:lstStyle>
          <a:p>
            <a:r>
              <a:rPr lang="en-US"/>
              <a:t>Click to edit Master title style</a:t>
            </a:r>
            <a:endParaRPr lang="nl-NL" dirty="0"/>
          </a:p>
        </p:txBody>
      </p:sp>
      <p:sp>
        <p:nvSpPr>
          <p:cNvPr id="5" name="Rectangle 3"/>
          <p:cNvSpPr>
            <a:spLocks noGrp="1" noChangeArrowheads="1"/>
          </p:cNvSpPr>
          <p:nvPr>
            <p:ph type="subTitle" idx="1"/>
          </p:nvPr>
        </p:nvSpPr>
        <p:spPr>
          <a:xfrm>
            <a:off x="1346400" y="2276475"/>
            <a:ext cx="6788150" cy="826294"/>
          </a:xfrm>
        </p:spPr>
        <p:txBody>
          <a:bodyPr lIns="0"/>
          <a:lstStyle>
            <a:lvl1pPr marL="0" indent="0">
              <a:buFont typeface="Wingdings" pitchFamily="2" charset="2"/>
              <a:buNone/>
              <a:defRPr sz="1800" cap="all" baseline="0">
                <a:solidFill>
                  <a:schemeClr val="bg1"/>
                </a:solidFill>
                <a:latin typeface="Arial Narrow" pitchFamily="34" charset="0"/>
              </a:defRPr>
            </a:lvl1pPr>
          </a:lstStyle>
          <a:p>
            <a:r>
              <a:rPr lang="en-US"/>
              <a:t>Click to edit Master subtitle style</a:t>
            </a:r>
            <a:endParaRPr lang="nl-N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eldia 3">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Rectangle 2"/>
          <p:cNvSpPr>
            <a:spLocks noGrp="1" noChangeArrowheads="1"/>
          </p:cNvSpPr>
          <p:nvPr>
            <p:ph type="ctrTitle"/>
          </p:nvPr>
        </p:nvSpPr>
        <p:spPr>
          <a:xfrm>
            <a:off x="1346400" y="1233488"/>
            <a:ext cx="6786562" cy="1102519"/>
          </a:xfrm>
          <a:prstGeom prst="rect">
            <a:avLst/>
          </a:prstGeom>
        </p:spPr>
        <p:txBody>
          <a:bodyPr lIns="0" anchor="b" anchorCtr="0"/>
          <a:lstStyle>
            <a:lvl1pPr>
              <a:lnSpc>
                <a:spcPts val="2500"/>
              </a:lnSpc>
              <a:defRPr sz="2600" cap="all" baseline="0">
                <a:solidFill>
                  <a:schemeClr val="bg1"/>
                </a:solidFill>
              </a:defRPr>
            </a:lvl1pPr>
          </a:lstStyle>
          <a:p>
            <a:r>
              <a:rPr lang="en-US"/>
              <a:t>Click to edit Master title style</a:t>
            </a:r>
            <a:endParaRPr lang="nl-NL" dirty="0"/>
          </a:p>
        </p:txBody>
      </p:sp>
      <p:sp>
        <p:nvSpPr>
          <p:cNvPr id="5" name="Rectangle 3"/>
          <p:cNvSpPr>
            <a:spLocks noGrp="1" noChangeArrowheads="1"/>
          </p:cNvSpPr>
          <p:nvPr>
            <p:ph type="subTitle" idx="1"/>
          </p:nvPr>
        </p:nvSpPr>
        <p:spPr>
          <a:xfrm>
            <a:off x="1346400" y="2276475"/>
            <a:ext cx="6788150" cy="826294"/>
          </a:xfrm>
        </p:spPr>
        <p:txBody>
          <a:bodyPr lIns="0"/>
          <a:lstStyle>
            <a:lvl1pPr marL="0" indent="0">
              <a:buFont typeface="Wingdings" pitchFamily="2" charset="2"/>
              <a:buNone/>
              <a:defRPr sz="1800" cap="all" baseline="0">
                <a:solidFill>
                  <a:schemeClr val="bg1"/>
                </a:solidFill>
                <a:latin typeface="Arial Narrow" pitchFamily="34" charset="0"/>
              </a:defRPr>
            </a:lvl1pPr>
          </a:lstStyle>
          <a:p>
            <a:r>
              <a:rPr lang="en-US"/>
              <a:t>Click to edit Master subtitle style</a:t>
            </a:r>
            <a:endParaRPr lang="nl-N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descr="UT_Logo_Black_EN.jpg"/>
          <p:cNvPicPr>
            <a:picLocks noChangeAspect="1"/>
          </p:cNvPicPr>
          <p:nvPr userDrawn="1"/>
        </p:nvPicPr>
        <p:blipFill>
          <a:blip r:embed="rId23" cstate="print">
            <a:extLst>
              <a:ext uri="{28A0092B-C50C-407E-A947-70E740481C1C}">
                <a14:useLocalDpi xmlns:a14="http://schemas.microsoft.com/office/drawing/2010/main" val="0"/>
              </a:ext>
            </a:extLst>
          </a:blip>
          <a:stretch>
            <a:fillRect/>
          </a:stretch>
        </p:blipFill>
        <p:spPr>
          <a:xfrm>
            <a:off x="1238250" y="4629150"/>
            <a:ext cx="2362200" cy="455714"/>
          </a:xfrm>
          <a:prstGeom prst="rect">
            <a:avLst/>
          </a:prstGeom>
        </p:spPr>
      </p:pic>
      <p:sp>
        <p:nvSpPr>
          <p:cNvPr id="1027" name="Rectangle 3"/>
          <p:cNvSpPr>
            <a:spLocks noGrp="1" noChangeArrowheads="1"/>
          </p:cNvSpPr>
          <p:nvPr>
            <p:ph type="body" idx="1"/>
          </p:nvPr>
        </p:nvSpPr>
        <p:spPr bwMode="auto">
          <a:xfrm>
            <a:off x="1371600" y="1352550"/>
            <a:ext cx="7509600" cy="2670572"/>
          </a:xfrm>
          <a:prstGeom prst="rect">
            <a:avLst/>
          </a:prstGeom>
          <a:noFill/>
          <a:ln w="9525">
            <a:noFill/>
            <a:miter lim="800000"/>
            <a:headEnd/>
            <a:tailEnd/>
          </a:ln>
          <a:effectLst/>
        </p:spPr>
        <p:txBody>
          <a:bodyPr vert="horz" wrap="square" lIns="0" tIns="45720" rIns="91440" bIns="45720" numCol="1" anchor="t" anchorCtr="0" compatLnSpc="1">
            <a:prstTxWarp prst="textNoShape">
              <a:avLst/>
            </a:prstTxWarp>
          </a:bodyPr>
          <a:lstStyle/>
          <a:p>
            <a:pPr lvl="0"/>
            <a:r>
              <a:rPr lang="nl-NL" dirty="0"/>
              <a:t>Klik om de opmaakprofielen van de </a:t>
            </a:r>
            <a:r>
              <a:rPr lang="nl-NL" dirty="0" err="1"/>
              <a:t>modeltekst</a:t>
            </a:r>
            <a:r>
              <a:rPr lang="nl-NL" dirty="0"/>
              <a:t>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1028" name="Rectangle 4"/>
          <p:cNvSpPr>
            <a:spLocks noGrp="1" noChangeArrowheads="1"/>
          </p:cNvSpPr>
          <p:nvPr>
            <p:ph type="dt" sz="half" idx="2"/>
          </p:nvPr>
        </p:nvSpPr>
        <p:spPr bwMode="auto">
          <a:xfrm>
            <a:off x="7572376" y="4629150"/>
            <a:ext cx="93662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ts val="1500"/>
              </a:lnSpc>
              <a:defRPr sz="1000"/>
            </a:lvl1pPr>
          </a:lstStyle>
          <a:p>
            <a:fld id="{4FEACFFB-487C-044F-BEC8-359D07A6752E}" type="datetime1">
              <a:rPr lang="en-GB" smtClean="0"/>
              <a:t>14/01/2020</a:t>
            </a:fld>
            <a:endParaRPr lang="nl-NL"/>
          </a:p>
        </p:txBody>
      </p:sp>
      <p:sp>
        <p:nvSpPr>
          <p:cNvPr id="1029" name="Rectangle 5"/>
          <p:cNvSpPr>
            <a:spLocks noGrp="1" noChangeArrowheads="1"/>
          </p:cNvSpPr>
          <p:nvPr>
            <p:ph type="ftr" sz="quarter" idx="3"/>
          </p:nvPr>
        </p:nvSpPr>
        <p:spPr bwMode="auto">
          <a:xfrm>
            <a:off x="3540125" y="4629150"/>
            <a:ext cx="403225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ts val="1500"/>
              </a:lnSpc>
              <a:defRPr sz="1000"/>
            </a:lvl1pPr>
          </a:lstStyle>
          <a:p>
            <a:r>
              <a:rPr lang="nl-NL"/>
              <a:t>P5.2 Stream I/O and MVC</a:t>
            </a:r>
            <a:endParaRPr lang="nl-NL" dirty="0"/>
          </a:p>
        </p:txBody>
      </p:sp>
      <p:sp>
        <p:nvSpPr>
          <p:cNvPr id="1030" name="Rectangle 6"/>
          <p:cNvSpPr>
            <a:spLocks noGrp="1" noChangeArrowheads="1"/>
          </p:cNvSpPr>
          <p:nvPr>
            <p:ph type="sldNum" sz="quarter" idx="4"/>
          </p:nvPr>
        </p:nvSpPr>
        <p:spPr bwMode="auto">
          <a:xfrm>
            <a:off x="8509000" y="4627562"/>
            <a:ext cx="374650" cy="357188"/>
          </a:xfrm>
          <a:prstGeom prst="rect">
            <a:avLst/>
          </a:prstGeom>
          <a:noFill/>
          <a:ln w="9525">
            <a:noFill/>
            <a:miter lim="800000"/>
            <a:headEnd/>
            <a:tailEnd/>
          </a:ln>
          <a:effectLst/>
        </p:spPr>
        <p:txBody>
          <a:bodyPr vert="horz" wrap="square" lIns="91440" tIns="45720" rIns="0" bIns="45720" numCol="1" anchor="t" anchorCtr="0" compatLnSpc="1">
            <a:prstTxWarp prst="textNoShape">
              <a:avLst/>
            </a:prstTxWarp>
          </a:bodyPr>
          <a:lstStyle>
            <a:lvl1pPr algn="r">
              <a:lnSpc>
                <a:spcPts val="1500"/>
              </a:lnSpc>
              <a:defRPr sz="1000"/>
            </a:lvl1pPr>
          </a:lstStyle>
          <a:p>
            <a:fld id="{D818A380-CEF3-4FA4-B905-6E6A3B62A7C3}" type="slidenum">
              <a:rPr lang="nl-NL"/>
              <a:pPr/>
              <a:t>‹nr.›</a:t>
            </a:fld>
            <a:endParaRPr lang="nl-NL" dirty="0"/>
          </a:p>
        </p:txBody>
      </p:sp>
      <p:cxnSp>
        <p:nvCxnSpPr>
          <p:cNvPr id="10" name="Rechte verbindingslijn 9"/>
          <p:cNvCxnSpPr/>
          <p:nvPr/>
        </p:nvCxnSpPr>
        <p:spPr>
          <a:xfrm>
            <a:off x="1371600" y="1047750"/>
            <a:ext cx="778086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67" r:id="rId3"/>
    <p:sldLayoutId id="2147483666" r:id="rId4"/>
    <p:sldLayoutId id="2147483660" r:id="rId5"/>
    <p:sldLayoutId id="2147483665" r:id="rId6"/>
    <p:sldLayoutId id="2147483661" r:id="rId7"/>
    <p:sldLayoutId id="2147483662" r:id="rId8"/>
    <p:sldLayoutId id="2147483663" r:id="rId9"/>
    <p:sldLayoutId id="2147483664" r:id="rId10"/>
    <p:sldLayoutId id="2147483655" r:id="rId11"/>
    <p:sldLayoutId id="2147483656" r:id="rId12"/>
    <p:sldLayoutId id="2147483657" r:id="rId13"/>
    <p:sldLayoutId id="2147483658" r:id="rId14"/>
    <p:sldLayoutId id="2147483668" r:id="rId15"/>
    <p:sldLayoutId id="2147483672" r:id="rId16"/>
    <p:sldLayoutId id="2147483673" r:id="rId17"/>
    <p:sldLayoutId id="2147483674" r:id="rId18"/>
    <p:sldLayoutId id="2147483675" r:id="rId19"/>
    <p:sldLayoutId id="2147483676" r:id="rId20"/>
    <p:sldLayoutId id="2147483678" r:id="rId21"/>
  </p:sldLayoutIdLst>
  <p:hf hdr="0"/>
  <p:txStyles>
    <p:titleStyle>
      <a:lvl1pPr algn="l" rtl="0" eaLnBrk="1" fontAlgn="base" hangingPunct="1">
        <a:spcBef>
          <a:spcPct val="0"/>
        </a:spcBef>
        <a:spcAft>
          <a:spcPct val="0"/>
        </a:spcAft>
        <a:defRPr sz="2500" b="1">
          <a:solidFill>
            <a:schemeClr val="tx2"/>
          </a:solidFill>
          <a:latin typeface="+mj-lt"/>
          <a:ea typeface="+mj-ea"/>
          <a:cs typeface="+mj-cs"/>
        </a:defRPr>
      </a:lvl1pPr>
      <a:lvl2pPr algn="l" rtl="0" eaLnBrk="1" fontAlgn="base" hangingPunct="1">
        <a:spcBef>
          <a:spcPct val="0"/>
        </a:spcBef>
        <a:spcAft>
          <a:spcPct val="0"/>
        </a:spcAft>
        <a:defRPr sz="2500" b="1">
          <a:solidFill>
            <a:schemeClr val="tx2"/>
          </a:solidFill>
          <a:latin typeface="Arial Narrow" pitchFamily="34" charset="0"/>
        </a:defRPr>
      </a:lvl2pPr>
      <a:lvl3pPr algn="l" rtl="0" eaLnBrk="1" fontAlgn="base" hangingPunct="1">
        <a:spcBef>
          <a:spcPct val="0"/>
        </a:spcBef>
        <a:spcAft>
          <a:spcPct val="0"/>
        </a:spcAft>
        <a:defRPr sz="2500" b="1">
          <a:solidFill>
            <a:schemeClr val="tx2"/>
          </a:solidFill>
          <a:latin typeface="Arial Narrow" pitchFamily="34" charset="0"/>
        </a:defRPr>
      </a:lvl3pPr>
      <a:lvl4pPr algn="l" rtl="0" eaLnBrk="1" fontAlgn="base" hangingPunct="1">
        <a:spcBef>
          <a:spcPct val="0"/>
        </a:spcBef>
        <a:spcAft>
          <a:spcPct val="0"/>
        </a:spcAft>
        <a:defRPr sz="2500" b="1">
          <a:solidFill>
            <a:schemeClr val="tx2"/>
          </a:solidFill>
          <a:latin typeface="Arial Narrow" pitchFamily="34" charset="0"/>
        </a:defRPr>
      </a:lvl4pPr>
      <a:lvl5pPr algn="l" rtl="0" eaLnBrk="1" fontAlgn="base" hangingPunct="1">
        <a:spcBef>
          <a:spcPct val="0"/>
        </a:spcBef>
        <a:spcAft>
          <a:spcPct val="0"/>
        </a:spcAft>
        <a:defRPr sz="2500" b="1">
          <a:solidFill>
            <a:schemeClr val="tx2"/>
          </a:solidFill>
          <a:latin typeface="Arial Narrow" pitchFamily="34" charset="0"/>
        </a:defRPr>
      </a:lvl5pPr>
      <a:lvl6pPr marL="457200" algn="l" rtl="0" eaLnBrk="1" fontAlgn="base" hangingPunct="1">
        <a:spcBef>
          <a:spcPct val="0"/>
        </a:spcBef>
        <a:spcAft>
          <a:spcPct val="0"/>
        </a:spcAft>
        <a:defRPr sz="2500" b="1">
          <a:solidFill>
            <a:schemeClr val="tx2"/>
          </a:solidFill>
          <a:latin typeface="Arial Narrow" pitchFamily="34" charset="0"/>
        </a:defRPr>
      </a:lvl6pPr>
      <a:lvl7pPr marL="914400" algn="l" rtl="0" eaLnBrk="1" fontAlgn="base" hangingPunct="1">
        <a:spcBef>
          <a:spcPct val="0"/>
        </a:spcBef>
        <a:spcAft>
          <a:spcPct val="0"/>
        </a:spcAft>
        <a:defRPr sz="2500" b="1">
          <a:solidFill>
            <a:schemeClr val="tx2"/>
          </a:solidFill>
          <a:latin typeface="Arial Narrow" pitchFamily="34" charset="0"/>
        </a:defRPr>
      </a:lvl7pPr>
      <a:lvl8pPr marL="1371600" algn="l" rtl="0" eaLnBrk="1" fontAlgn="base" hangingPunct="1">
        <a:spcBef>
          <a:spcPct val="0"/>
        </a:spcBef>
        <a:spcAft>
          <a:spcPct val="0"/>
        </a:spcAft>
        <a:defRPr sz="2500" b="1">
          <a:solidFill>
            <a:schemeClr val="tx2"/>
          </a:solidFill>
          <a:latin typeface="Arial Narrow" pitchFamily="34" charset="0"/>
        </a:defRPr>
      </a:lvl8pPr>
      <a:lvl9pPr marL="1828800" algn="l" rtl="0" eaLnBrk="1" fontAlgn="base" hangingPunct="1">
        <a:spcBef>
          <a:spcPct val="0"/>
        </a:spcBef>
        <a:spcAft>
          <a:spcPct val="0"/>
        </a:spcAft>
        <a:defRPr sz="2500" b="1">
          <a:solidFill>
            <a:schemeClr val="tx2"/>
          </a:solidFill>
          <a:latin typeface="Arial Narrow" pitchFamily="34" charset="0"/>
        </a:defRPr>
      </a:lvl9pPr>
    </p:titleStyle>
    <p:bodyStyle>
      <a:lvl1pPr marL="255588" indent="-255588" algn="l" defTabSz="238125" rtl="0" eaLnBrk="1" fontAlgn="base" hangingPunct="1">
        <a:lnSpc>
          <a:spcPts val="2500"/>
        </a:lnSpc>
        <a:spcBef>
          <a:spcPct val="20000"/>
        </a:spcBef>
        <a:spcAft>
          <a:spcPct val="0"/>
        </a:spcAft>
        <a:buFont typeface="Wingdings" pitchFamily="2" charset="2"/>
        <a:buChar char="§"/>
        <a:defRPr sz="1800">
          <a:solidFill>
            <a:schemeClr val="tx1"/>
          </a:solidFill>
          <a:latin typeface="+mn-lt"/>
          <a:ea typeface="+mn-ea"/>
          <a:cs typeface="+mn-cs"/>
        </a:defRPr>
      </a:lvl1pPr>
      <a:lvl2pPr marL="538163" indent="-280988" algn="l" defTabSz="238125" rtl="0" eaLnBrk="1" fontAlgn="base" hangingPunct="1">
        <a:lnSpc>
          <a:spcPts val="2500"/>
        </a:lnSpc>
        <a:spcBef>
          <a:spcPct val="20000"/>
        </a:spcBef>
        <a:spcAft>
          <a:spcPct val="0"/>
        </a:spcAft>
        <a:buFont typeface="Wingdings" pitchFamily="2" charset="2"/>
        <a:buChar char="§"/>
        <a:defRPr sz="1800">
          <a:solidFill>
            <a:schemeClr val="tx1"/>
          </a:solidFill>
          <a:latin typeface="+mn-lt"/>
        </a:defRPr>
      </a:lvl2pPr>
      <a:lvl3pPr marL="801688" indent="-238125" algn="l" defTabSz="238125" rtl="0" eaLnBrk="1" fontAlgn="base" hangingPunct="1">
        <a:lnSpc>
          <a:spcPts val="2500"/>
        </a:lnSpc>
        <a:spcBef>
          <a:spcPct val="20000"/>
        </a:spcBef>
        <a:spcAft>
          <a:spcPct val="0"/>
        </a:spcAft>
        <a:buFont typeface="Wingdings" pitchFamily="2" charset="2"/>
        <a:buChar char="§"/>
        <a:defRPr sz="1800">
          <a:solidFill>
            <a:schemeClr val="tx1"/>
          </a:solidFill>
          <a:latin typeface="+mn-lt"/>
        </a:defRPr>
      </a:lvl3pPr>
      <a:lvl4pPr marL="1077913" indent="-250825" algn="l" defTabSz="238125" rtl="0" eaLnBrk="1" fontAlgn="base" hangingPunct="1">
        <a:lnSpc>
          <a:spcPts val="2500"/>
        </a:lnSpc>
        <a:spcBef>
          <a:spcPct val="20000"/>
        </a:spcBef>
        <a:spcAft>
          <a:spcPct val="0"/>
        </a:spcAft>
        <a:buFont typeface="Wingdings" pitchFamily="2" charset="2"/>
        <a:buChar char="§"/>
        <a:defRPr sz="1800">
          <a:solidFill>
            <a:schemeClr val="tx1"/>
          </a:solidFill>
          <a:latin typeface="+mn-lt"/>
        </a:defRPr>
      </a:lvl4pPr>
      <a:lvl5pPr marL="1344613" indent="-255588" algn="l" defTabSz="238125" rtl="0" eaLnBrk="1" fontAlgn="base" hangingPunct="1">
        <a:lnSpc>
          <a:spcPts val="2500"/>
        </a:lnSpc>
        <a:spcBef>
          <a:spcPct val="20000"/>
        </a:spcBef>
        <a:spcAft>
          <a:spcPct val="0"/>
        </a:spcAft>
        <a:buFont typeface="Wingdings" pitchFamily="2" charset="2"/>
        <a:buChar char="§"/>
        <a:defRPr sz="1800">
          <a:solidFill>
            <a:schemeClr val="tx1"/>
          </a:solidFill>
          <a:latin typeface="+mn-lt"/>
        </a:defRPr>
      </a:lvl5pPr>
      <a:lvl6pPr marL="1801813" indent="-255588" algn="l" defTabSz="238125" rtl="0" eaLnBrk="1" fontAlgn="base" hangingPunct="1">
        <a:lnSpc>
          <a:spcPts val="2500"/>
        </a:lnSpc>
        <a:spcBef>
          <a:spcPct val="20000"/>
        </a:spcBef>
        <a:spcAft>
          <a:spcPct val="0"/>
        </a:spcAft>
        <a:buFont typeface="Wingdings" pitchFamily="2" charset="2"/>
        <a:buChar char="§"/>
        <a:defRPr sz="1700">
          <a:solidFill>
            <a:schemeClr val="tx1"/>
          </a:solidFill>
          <a:latin typeface="+mn-lt"/>
        </a:defRPr>
      </a:lvl6pPr>
      <a:lvl7pPr marL="2259013" indent="-255588" algn="l" defTabSz="238125" rtl="0" eaLnBrk="1" fontAlgn="base" hangingPunct="1">
        <a:lnSpc>
          <a:spcPts val="2500"/>
        </a:lnSpc>
        <a:spcBef>
          <a:spcPct val="20000"/>
        </a:spcBef>
        <a:spcAft>
          <a:spcPct val="0"/>
        </a:spcAft>
        <a:buFont typeface="Wingdings" pitchFamily="2" charset="2"/>
        <a:buChar char="§"/>
        <a:defRPr sz="1700">
          <a:solidFill>
            <a:schemeClr val="tx1"/>
          </a:solidFill>
          <a:latin typeface="+mn-lt"/>
        </a:defRPr>
      </a:lvl7pPr>
      <a:lvl8pPr marL="2716213" indent="-255588" algn="l" defTabSz="238125" rtl="0" eaLnBrk="1" fontAlgn="base" hangingPunct="1">
        <a:lnSpc>
          <a:spcPts val="2500"/>
        </a:lnSpc>
        <a:spcBef>
          <a:spcPct val="20000"/>
        </a:spcBef>
        <a:spcAft>
          <a:spcPct val="0"/>
        </a:spcAft>
        <a:buFont typeface="Wingdings" pitchFamily="2" charset="2"/>
        <a:buChar char="§"/>
        <a:defRPr sz="1700">
          <a:solidFill>
            <a:schemeClr val="tx1"/>
          </a:solidFill>
          <a:latin typeface="+mn-lt"/>
        </a:defRPr>
      </a:lvl8pPr>
      <a:lvl9pPr marL="3173413" indent="-255588" algn="l" defTabSz="238125" rtl="0" eaLnBrk="1" fontAlgn="base" hangingPunct="1">
        <a:lnSpc>
          <a:spcPts val="2500"/>
        </a:lnSpc>
        <a:spcBef>
          <a:spcPct val="20000"/>
        </a:spcBef>
        <a:spcAft>
          <a:spcPct val="0"/>
        </a:spcAft>
        <a:buFont typeface="Wingdings" pitchFamily="2" charset="2"/>
        <a:buChar char="§"/>
        <a:defRPr sz="1700">
          <a:solidFill>
            <a:schemeClr val="tx1"/>
          </a:solidFill>
          <a:latin typeface="+mn-lt"/>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hyperlink" Target="https://en.wikipedia.org/wiki/ALGOL_W" TargetMode="External"/><Relationship Id="rId1" Type="http://schemas.openxmlformats.org/officeDocument/2006/relationships/slideLayout" Target="../slideLayouts/slideLayout21.xml"/><Relationship Id="rId4" Type="http://schemas.openxmlformats.org/officeDocument/2006/relationships/image" Target="../media/image12.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br>
              <a:rPr lang="nl-NL" dirty="0">
                <a:latin typeface="Arial Narrow" charset="0"/>
              </a:rPr>
            </a:br>
            <a:br>
              <a:rPr lang="nl-NL" dirty="0">
                <a:latin typeface="Arial Narrow" charset="0"/>
              </a:rPr>
            </a:br>
            <a:r>
              <a:rPr lang="nl-NL" dirty="0">
                <a:latin typeface="Arial Narrow" charset="0"/>
              </a:rPr>
              <a:t>P8.1: Advanced Java </a:t>
            </a:r>
            <a:r>
              <a:rPr lang="nl-NL" dirty="0" err="1">
                <a:latin typeface="Arial Narrow" charset="0"/>
              </a:rPr>
              <a:t>Facilities</a:t>
            </a:r>
            <a:br>
              <a:rPr lang="nl-NL" dirty="0">
                <a:latin typeface="Arial Narrow" charset="0"/>
              </a:rPr>
            </a:br>
            <a:br>
              <a:rPr lang="en-US" dirty="0">
                <a:latin typeface="Arial Narrow" charset="0"/>
              </a:rPr>
            </a:br>
            <a:r>
              <a:rPr lang="en-US" sz="2200" dirty="0">
                <a:latin typeface="Arial Narrow" charset="0"/>
              </a:rPr>
              <a:t>Tom van Dijk</a:t>
            </a:r>
            <a:endParaRPr lang="en-US" dirty="0"/>
          </a:p>
        </p:txBody>
      </p:sp>
      <p:sp>
        <p:nvSpPr>
          <p:cNvPr id="3" name="Subtitle 2"/>
          <p:cNvSpPr>
            <a:spLocks noGrp="1"/>
          </p:cNvSpPr>
          <p:nvPr>
            <p:ph type="subTitle" idx="1"/>
          </p:nvPr>
        </p:nvSpPr>
        <p:spPr/>
        <p:txBody>
          <a:bodyPr/>
          <a:lstStyle/>
          <a:p>
            <a:r>
              <a:rPr lang="nl-NL" dirty="0">
                <a:latin typeface="Arial Narrow" charset="0"/>
              </a:rPr>
              <a:t>201700117-1B Module 2: Software Systems</a:t>
            </a:r>
          </a:p>
          <a:p>
            <a:r>
              <a:rPr lang="nl-NL" dirty="0">
                <a:latin typeface="Arial Narrow" charset="0"/>
              </a:rPr>
              <a:t>15 </a:t>
            </a:r>
            <a:r>
              <a:rPr lang="nl-NL" dirty="0" err="1">
                <a:latin typeface="Arial Narrow" charset="0"/>
              </a:rPr>
              <a:t>January</a:t>
            </a:r>
            <a:r>
              <a:rPr lang="nl-NL" dirty="0">
                <a:latin typeface="Arial Narrow" charset="0"/>
              </a:rPr>
              <a:t> 2020</a:t>
            </a:r>
          </a:p>
        </p:txBody>
      </p:sp>
    </p:spTree>
    <p:extLst>
      <p:ext uri="{BB962C8B-B14F-4D97-AF65-F5344CB8AC3E}">
        <p14:creationId xmlns:p14="http://schemas.microsoft.com/office/powerpoint/2010/main" val="39904941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73736E2-18BA-4392-BF98-F538D1B5A0A2}"/>
              </a:ext>
            </a:extLst>
          </p:cNvPr>
          <p:cNvSpPr>
            <a:spLocks noGrp="1"/>
          </p:cNvSpPr>
          <p:nvPr>
            <p:ph idx="1"/>
          </p:nvPr>
        </p:nvSpPr>
        <p:spPr>
          <a:xfrm>
            <a:off x="1080000" y="1127234"/>
            <a:ext cx="7801200" cy="3371363"/>
          </a:xfrm>
        </p:spPr>
        <p:txBody>
          <a:bodyPr/>
          <a:lstStyle/>
          <a:p>
            <a:r>
              <a:rPr lang="en-US" sz="1200" dirty="0"/>
              <a:t>Next, create some “Student” instances, and add them to a List:</a:t>
            </a:r>
          </a:p>
          <a:p>
            <a:pPr marL="546100" lvl="2" indent="0">
              <a:buNone/>
            </a:pPr>
            <a:r>
              <a:rPr lang="en-US" dirty="0">
                <a:solidFill>
                  <a:schemeClr val="tx1"/>
                </a:solidFill>
              </a:rPr>
              <a:t>  </a:t>
            </a:r>
            <a:r>
              <a:rPr lang="en-US" dirty="0">
                <a:solidFill>
                  <a:schemeClr val="tx1"/>
                </a:solidFill>
                <a:latin typeface="Consolas" panose="020B0609020204030204" pitchFamily="49" charset="0"/>
              </a:rPr>
              <a:t> List&lt;Student&gt; students = new </a:t>
            </a:r>
            <a:r>
              <a:rPr lang="en-US" dirty="0" err="1">
                <a:solidFill>
                  <a:schemeClr val="tx1"/>
                </a:solidFill>
                <a:latin typeface="Consolas" panose="020B0609020204030204" pitchFamily="49" charset="0"/>
              </a:rPr>
              <a:t>ArrayList</a:t>
            </a:r>
            <a:r>
              <a:rPr lang="en-US" dirty="0">
                <a:solidFill>
                  <a:schemeClr val="tx1"/>
                </a:solidFill>
                <a:latin typeface="Consolas" panose="020B0609020204030204" pitchFamily="49" charset="0"/>
              </a:rPr>
              <a:t>&lt;&gt;();</a:t>
            </a:r>
          </a:p>
          <a:p>
            <a:pPr marL="546100" lvl="2" indent="0">
              <a:buNone/>
            </a:pPr>
            <a:r>
              <a:rPr lang="en-US" dirty="0">
                <a:solidFill>
                  <a:schemeClr val="tx1"/>
                </a:solidFill>
                <a:latin typeface="Consolas" panose="020B0609020204030204" pitchFamily="49" charset="0"/>
              </a:rPr>
              <a:t>	</a:t>
            </a:r>
            <a:r>
              <a:rPr lang="en-US" dirty="0" err="1">
                <a:solidFill>
                  <a:schemeClr val="tx1"/>
                </a:solidFill>
                <a:latin typeface="Consolas" panose="020B0609020204030204" pitchFamily="49" charset="0"/>
              </a:rPr>
              <a:t>students.add</a:t>
            </a:r>
            <a:r>
              <a:rPr lang="en-US" dirty="0">
                <a:solidFill>
                  <a:schemeClr val="tx1"/>
                </a:solidFill>
                <a:latin typeface="Consolas" panose="020B0609020204030204" pitchFamily="49" charset="0"/>
              </a:rPr>
              <a:t>(new Student(“Mike”, 21));</a:t>
            </a:r>
          </a:p>
          <a:p>
            <a:pPr marL="546100" lvl="2" indent="0">
              <a:buNone/>
            </a:pPr>
            <a:r>
              <a:rPr lang="en-US" dirty="0">
                <a:solidFill>
                  <a:schemeClr val="tx1"/>
                </a:solidFill>
                <a:latin typeface="Consolas" panose="020B0609020204030204" pitchFamily="49" charset="0"/>
              </a:rPr>
              <a:t>	</a:t>
            </a:r>
            <a:r>
              <a:rPr lang="en-US" dirty="0" err="1">
                <a:solidFill>
                  <a:schemeClr val="tx1"/>
                </a:solidFill>
                <a:latin typeface="Consolas" panose="020B0609020204030204" pitchFamily="49" charset="0"/>
              </a:rPr>
              <a:t>students.add</a:t>
            </a:r>
            <a:r>
              <a:rPr lang="en-US" dirty="0">
                <a:solidFill>
                  <a:schemeClr val="tx1"/>
                </a:solidFill>
                <a:latin typeface="Consolas" panose="020B0609020204030204" pitchFamily="49" charset="0"/>
              </a:rPr>
              <a:t>(new Student(“Alice”, 20));</a:t>
            </a:r>
          </a:p>
          <a:p>
            <a:pPr marL="546100" lvl="2" indent="0">
              <a:buNone/>
            </a:pPr>
            <a:r>
              <a:rPr lang="en-US" dirty="0">
                <a:solidFill>
                  <a:schemeClr val="tx1"/>
                </a:solidFill>
                <a:latin typeface="Consolas" panose="020B0609020204030204" pitchFamily="49" charset="0"/>
              </a:rPr>
              <a:t>  ...</a:t>
            </a:r>
          </a:p>
          <a:p>
            <a:r>
              <a:rPr lang="en-US" sz="1200" dirty="0"/>
              <a:t>Now we want to sort the list:</a:t>
            </a:r>
          </a:p>
          <a:p>
            <a:pPr marL="546100" lvl="2" indent="0">
              <a:buNone/>
            </a:pPr>
            <a:r>
              <a:rPr lang="en-US" sz="600" dirty="0"/>
              <a:t>  </a:t>
            </a:r>
            <a:r>
              <a:rPr lang="en-US" sz="600" dirty="0">
                <a:latin typeface="Consolas" panose="020B0609020204030204" pitchFamily="49" charset="0"/>
              </a:rPr>
              <a:t>	</a:t>
            </a:r>
            <a:r>
              <a:rPr lang="en-US" dirty="0" err="1">
                <a:solidFill>
                  <a:schemeClr val="tx1"/>
                </a:solidFill>
                <a:latin typeface="Consolas" panose="020B0609020204030204" pitchFamily="49" charset="0"/>
              </a:rPr>
              <a:t>Collections.sort</a:t>
            </a:r>
            <a:r>
              <a:rPr lang="en-US" dirty="0">
                <a:solidFill>
                  <a:schemeClr val="tx1"/>
                </a:solidFill>
                <a:latin typeface="Consolas" panose="020B0609020204030204" pitchFamily="49" charset="0"/>
              </a:rPr>
              <a:t>(students, new Comparator&lt;Student&gt;() {</a:t>
            </a:r>
          </a:p>
          <a:p>
            <a:pPr marL="546100" lvl="2" indent="0">
              <a:buNone/>
            </a:pPr>
            <a:r>
              <a:rPr lang="en-US" dirty="0">
                <a:solidFill>
                  <a:schemeClr val="tx1"/>
                </a:solidFill>
                <a:latin typeface="Consolas" panose="020B0609020204030204" pitchFamily="49" charset="0"/>
              </a:rPr>
              <a:t>          @Override</a:t>
            </a:r>
          </a:p>
          <a:p>
            <a:pPr marL="546100" lvl="2" indent="0">
              <a:buNone/>
            </a:pPr>
            <a:r>
              <a:rPr lang="en-US" dirty="0">
                <a:solidFill>
                  <a:schemeClr val="tx1"/>
                </a:solidFill>
                <a:latin typeface="Consolas" panose="020B0609020204030204" pitchFamily="49" charset="0"/>
              </a:rPr>
              <a:t>		   	public int compare(Student s1, Student s2) {</a:t>
            </a:r>
          </a:p>
          <a:p>
            <a:pPr marL="546100" lvl="2" indent="0">
              <a:buNone/>
            </a:pPr>
            <a:r>
              <a:rPr lang="en-US" dirty="0">
                <a:solidFill>
                  <a:schemeClr val="tx1"/>
                </a:solidFill>
                <a:latin typeface="Consolas" panose="020B0609020204030204" pitchFamily="49" charset="0"/>
              </a:rPr>
              <a:t> 				 return s1.getName().</a:t>
            </a:r>
            <a:r>
              <a:rPr lang="en-US" dirty="0" err="1">
                <a:solidFill>
                  <a:schemeClr val="tx1"/>
                </a:solidFill>
                <a:latin typeface="Consolas" panose="020B0609020204030204" pitchFamily="49" charset="0"/>
              </a:rPr>
              <a:t>compareTo</a:t>
            </a:r>
            <a:r>
              <a:rPr lang="en-US" dirty="0">
                <a:solidFill>
                  <a:schemeClr val="tx1"/>
                </a:solidFill>
                <a:latin typeface="Consolas" panose="020B0609020204030204" pitchFamily="49" charset="0"/>
              </a:rPr>
              <a:t>(s2.getname());</a:t>
            </a:r>
          </a:p>
          <a:p>
            <a:pPr marL="546100" lvl="2" indent="0">
              <a:buNone/>
            </a:pPr>
            <a:r>
              <a:rPr lang="en-US" dirty="0">
                <a:solidFill>
                  <a:schemeClr val="tx1"/>
                </a:solidFill>
                <a:latin typeface="Consolas" panose="020B0609020204030204" pitchFamily="49" charset="0"/>
              </a:rPr>
              <a:t>	       }</a:t>
            </a:r>
          </a:p>
          <a:p>
            <a:pPr marL="546100" lvl="2" indent="0">
              <a:buNone/>
            </a:pPr>
            <a:r>
              <a:rPr lang="en-US" dirty="0">
                <a:solidFill>
                  <a:schemeClr val="tx1"/>
                </a:solidFill>
                <a:latin typeface="Consolas" panose="020B0609020204030204" pitchFamily="49" charset="0"/>
              </a:rPr>
              <a:t>     });</a:t>
            </a:r>
          </a:p>
          <a:p>
            <a:r>
              <a:rPr lang="en-US" sz="1200" dirty="0"/>
              <a:t>Finally, look at the Lambda expression solution:</a:t>
            </a:r>
          </a:p>
          <a:p>
            <a:pPr marL="0" indent="0">
              <a:buNone/>
            </a:pPr>
            <a:r>
              <a:rPr lang="en-US" sz="1200" dirty="0"/>
              <a:t>   			</a:t>
            </a:r>
            <a:r>
              <a:rPr lang="en-US" sz="1200" dirty="0" err="1">
                <a:latin typeface="Consolas" panose="020B0609020204030204" pitchFamily="49" charset="0"/>
              </a:rPr>
              <a:t>Collections.sort</a:t>
            </a:r>
            <a:r>
              <a:rPr lang="en-US" sz="1200" dirty="0">
                <a:latin typeface="Consolas" panose="020B0609020204030204" pitchFamily="49" charset="0"/>
              </a:rPr>
              <a:t>(students, (s1, s2) -&gt; s1.getName().</a:t>
            </a:r>
            <a:r>
              <a:rPr lang="en-US" sz="1200" dirty="0" err="1">
                <a:latin typeface="Consolas" panose="020B0609020204030204" pitchFamily="49" charset="0"/>
              </a:rPr>
              <a:t>compareTo</a:t>
            </a:r>
            <a:r>
              <a:rPr lang="en-US" sz="1200" dirty="0">
                <a:latin typeface="Consolas" panose="020B0609020204030204" pitchFamily="49" charset="0"/>
              </a:rPr>
              <a:t>(s2.getname()) );</a:t>
            </a:r>
          </a:p>
        </p:txBody>
      </p:sp>
      <p:sp>
        <p:nvSpPr>
          <p:cNvPr id="3" name="Footer Placeholder 2">
            <a:extLst>
              <a:ext uri="{FF2B5EF4-FFF2-40B4-BE49-F238E27FC236}">
                <a16:creationId xmlns:a16="http://schemas.microsoft.com/office/drawing/2014/main" id="{FAA77052-7232-4FEB-A2D4-0C793205D645}"/>
              </a:ext>
            </a:extLst>
          </p:cNvPr>
          <p:cNvSpPr>
            <a:spLocks noGrp="1"/>
          </p:cNvSpPr>
          <p:nvPr>
            <p:ph type="ftr" sz="quarter" idx="11"/>
          </p:nvPr>
        </p:nvSpPr>
        <p:spPr/>
        <p:txBody>
          <a:bodyPr/>
          <a:lstStyle/>
          <a:p>
            <a:r>
              <a:rPr lang="en-GB" dirty="0"/>
              <a:t>8.x Java 8 &amp; 9</a:t>
            </a:r>
          </a:p>
        </p:txBody>
      </p:sp>
      <p:sp>
        <p:nvSpPr>
          <p:cNvPr id="4" name="Slide Number Placeholder 3">
            <a:extLst>
              <a:ext uri="{FF2B5EF4-FFF2-40B4-BE49-F238E27FC236}">
                <a16:creationId xmlns:a16="http://schemas.microsoft.com/office/drawing/2014/main" id="{4CAE5104-D95F-48B0-AD9F-EC9CD0DCA6C5}"/>
              </a:ext>
            </a:extLst>
          </p:cNvPr>
          <p:cNvSpPr>
            <a:spLocks noGrp="1"/>
          </p:cNvSpPr>
          <p:nvPr>
            <p:ph type="sldNum" sz="quarter" idx="12"/>
          </p:nvPr>
        </p:nvSpPr>
        <p:spPr/>
        <p:txBody>
          <a:bodyPr/>
          <a:lstStyle/>
          <a:p>
            <a:fld id="{6367893C-9E1D-4CCD-9CD6-385101A54B3A}" type="slidenum">
              <a:rPr lang="en-GB" smtClean="0"/>
              <a:pPr/>
              <a:t>10</a:t>
            </a:fld>
            <a:endParaRPr lang="en-GB"/>
          </a:p>
        </p:txBody>
      </p:sp>
      <p:sp>
        <p:nvSpPr>
          <p:cNvPr id="5" name="Text Placeholder 4">
            <a:extLst>
              <a:ext uri="{FF2B5EF4-FFF2-40B4-BE49-F238E27FC236}">
                <a16:creationId xmlns:a16="http://schemas.microsoft.com/office/drawing/2014/main" id="{979DC82A-C779-43E1-BE3E-BB1A915E1387}"/>
              </a:ext>
            </a:extLst>
          </p:cNvPr>
          <p:cNvSpPr>
            <a:spLocks noGrp="1"/>
          </p:cNvSpPr>
          <p:nvPr>
            <p:ph type="body" sz="quarter" idx="13"/>
          </p:nvPr>
        </p:nvSpPr>
        <p:spPr/>
        <p:txBody>
          <a:bodyPr/>
          <a:lstStyle/>
          <a:p>
            <a:r>
              <a:rPr lang="en-US" dirty="0"/>
              <a:t>Lambdas: example 2 (cont.)</a:t>
            </a:r>
          </a:p>
        </p:txBody>
      </p:sp>
    </p:spTree>
    <p:extLst>
      <p:ext uri="{BB962C8B-B14F-4D97-AF65-F5344CB8AC3E}">
        <p14:creationId xmlns:p14="http://schemas.microsoft.com/office/powerpoint/2010/main" val="11154138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1080000" y="1109382"/>
            <a:ext cx="7801200" cy="3389215"/>
          </a:xfrm>
        </p:spPr>
        <p:txBody>
          <a:bodyPr/>
          <a:lstStyle/>
          <a:p>
            <a:r>
              <a:rPr lang="en-GB" sz="1200" dirty="0"/>
              <a:t>A functional interface is one with a single method only</a:t>
            </a:r>
          </a:p>
          <a:p>
            <a:pPr marL="839788" lvl="3" indent="0">
              <a:buNone/>
            </a:pPr>
            <a:r>
              <a:rPr lang="en-GB" dirty="0">
                <a:solidFill>
                  <a:schemeClr val="tx1"/>
                </a:solidFill>
                <a:latin typeface="Consolas" panose="020B0609020204030204" pitchFamily="49" charset="0"/>
              </a:rPr>
              <a:t>interface F { public </a:t>
            </a:r>
            <a:r>
              <a:rPr lang="en-GB" dirty="0" err="1">
                <a:solidFill>
                  <a:schemeClr val="tx1"/>
                </a:solidFill>
                <a:latin typeface="Consolas" panose="020B0609020204030204" pitchFamily="49" charset="0"/>
              </a:rPr>
              <a:t>int</a:t>
            </a:r>
            <a:r>
              <a:rPr lang="en-GB" dirty="0">
                <a:solidFill>
                  <a:schemeClr val="tx1"/>
                </a:solidFill>
                <a:latin typeface="Consolas" panose="020B0609020204030204" pitchFamily="49" charset="0"/>
              </a:rPr>
              <a:t> go(</a:t>
            </a:r>
            <a:r>
              <a:rPr lang="en-GB" dirty="0" err="1">
                <a:solidFill>
                  <a:schemeClr val="tx1"/>
                </a:solidFill>
                <a:latin typeface="Consolas" panose="020B0609020204030204" pitchFamily="49" charset="0"/>
              </a:rPr>
              <a:t>int</a:t>
            </a:r>
            <a:r>
              <a:rPr lang="en-GB" dirty="0">
                <a:solidFill>
                  <a:schemeClr val="tx1"/>
                </a:solidFill>
                <a:latin typeface="Consolas" panose="020B0609020204030204" pitchFamily="49" charset="0"/>
              </a:rPr>
              <a:t> a); }</a:t>
            </a:r>
          </a:p>
          <a:p>
            <a:r>
              <a:rPr lang="en-GB" sz="1200" dirty="0"/>
              <a:t>Interface can be implemented/instantiated in one of several ways</a:t>
            </a:r>
          </a:p>
          <a:p>
            <a:pPr lvl="1"/>
            <a:r>
              <a:rPr lang="en-GB" dirty="0">
                <a:solidFill>
                  <a:schemeClr val="tx1"/>
                </a:solidFill>
              </a:rPr>
              <a:t>Define explicitly named implementing class</a:t>
            </a:r>
          </a:p>
          <a:p>
            <a:pPr marL="839788" lvl="3" indent="0">
              <a:buNone/>
            </a:pPr>
            <a:r>
              <a:rPr lang="en-GB" dirty="0">
                <a:solidFill>
                  <a:schemeClr val="tx1"/>
                </a:solidFill>
                <a:latin typeface="Consolas" panose="020B0609020204030204" pitchFamily="49" charset="0"/>
              </a:rPr>
              <a:t>class Plus implements F { </a:t>
            </a:r>
            <a:br>
              <a:rPr lang="en-GB" dirty="0">
                <a:solidFill>
                  <a:schemeClr val="tx1"/>
                </a:solidFill>
                <a:latin typeface="Consolas" panose="020B0609020204030204" pitchFamily="49" charset="0"/>
              </a:rPr>
            </a:br>
            <a:r>
              <a:rPr lang="en-GB" dirty="0">
                <a:solidFill>
                  <a:schemeClr val="tx1"/>
                </a:solidFill>
                <a:latin typeface="Consolas" panose="020B0609020204030204" pitchFamily="49" charset="0"/>
              </a:rPr>
              <a:t>		public int go(int a) { return </a:t>
            </a:r>
            <a:r>
              <a:rPr lang="en-GB" dirty="0" err="1">
                <a:solidFill>
                  <a:schemeClr val="tx1"/>
                </a:solidFill>
                <a:latin typeface="Consolas" panose="020B0609020204030204" pitchFamily="49" charset="0"/>
              </a:rPr>
              <a:t>a+a</a:t>
            </a:r>
            <a:r>
              <a:rPr lang="en-GB" dirty="0">
                <a:solidFill>
                  <a:schemeClr val="tx1"/>
                </a:solidFill>
                <a:latin typeface="Consolas" panose="020B0609020204030204" pitchFamily="49" charset="0"/>
              </a:rPr>
              <a:t>; }</a:t>
            </a:r>
            <a:br>
              <a:rPr lang="en-GB" dirty="0">
                <a:solidFill>
                  <a:schemeClr val="tx1"/>
                </a:solidFill>
                <a:latin typeface="Consolas" panose="020B0609020204030204" pitchFamily="49" charset="0"/>
              </a:rPr>
            </a:br>
            <a:r>
              <a:rPr lang="en-GB" dirty="0">
                <a:solidFill>
                  <a:schemeClr val="tx1"/>
                </a:solidFill>
                <a:latin typeface="Consolas" panose="020B0609020204030204" pitchFamily="49" charset="0"/>
              </a:rPr>
              <a:t>}</a:t>
            </a:r>
            <a:br>
              <a:rPr lang="en-GB" dirty="0">
                <a:solidFill>
                  <a:schemeClr val="tx1"/>
                </a:solidFill>
                <a:latin typeface="Consolas" panose="020B0609020204030204" pitchFamily="49" charset="0"/>
              </a:rPr>
            </a:br>
            <a:r>
              <a:rPr lang="en-GB" dirty="0">
                <a:solidFill>
                  <a:schemeClr val="tx1"/>
                </a:solidFill>
                <a:latin typeface="Consolas" panose="020B0609020204030204" pitchFamily="49" charset="0"/>
              </a:rPr>
              <a:t>...</a:t>
            </a:r>
            <a:br>
              <a:rPr lang="en-GB" dirty="0">
                <a:solidFill>
                  <a:schemeClr val="tx1"/>
                </a:solidFill>
                <a:latin typeface="Consolas" panose="020B0609020204030204" pitchFamily="49" charset="0"/>
              </a:rPr>
            </a:br>
            <a:r>
              <a:rPr lang="en-GB" dirty="0">
                <a:solidFill>
                  <a:schemeClr val="tx1"/>
                </a:solidFill>
                <a:latin typeface="Consolas" panose="020B0609020204030204" pitchFamily="49" charset="0"/>
              </a:rPr>
              <a:t>F plus = new Plus();</a:t>
            </a:r>
            <a:br>
              <a:rPr lang="en-GB" dirty="0">
                <a:solidFill>
                  <a:schemeClr val="tx1"/>
                </a:solidFill>
                <a:latin typeface="Consolas" panose="020B0609020204030204" pitchFamily="49" charset="0"/>
              </a:rPr>
            </a:br>
            <a:r>
              <a:rPr lang="en-GB" dirty="0" err="1">
                <a:solidFill>
                  <a:schemeClr val="tx1"/>
                </a:solidFill>
                <a:latin typeface="Consolas" panose="020B0609020204030204" pitchFamily="49" charset="0"/>
              </a:rPr>
              <a:t>System.out.println</a:t>
            </a:r>
            <a:r>
              <a:rPr lang="en-GB" dirty="0">
                <a:solidFill>
                  <a:schemeClr val="tx1"/>
                </a:solidFill>
                <a:latin typeface="Consolas" panose="020B0609020204030204" pitchFamily="49" charset="0"/>
              </a:rPr>
              <a:t>(</a:t>
            </a:r>
            <a:r>
              <a:rPr lang="en-GB" dirty="0" err="1">
                <a:solidFill>
                  <a:schemeClr val="tx1"/>
                </a:solidFill>
                <a:latin typeface="Consolas" panose="020B0609020204030204" pitchFamily="49" charset="0"/>
              </a:rPr>
              <a:t>plus.go</a:t>
            </a:r>
            <a:r>
              <a:rPr lang="en-GB" dirty="0">
                <a:solidFill>
                  <a:schemeClr val="tx1"/>
                </a:solidFill>
                <a:latin typeface="Consolas" panose="020B0609020204030204" pitchFamily="49" charset="0"/>
              </a:rPr>
              <a:t>(3)); // prints 6</a:t>
            </a:r>
          </a:p>
          <a:p>
            <a:pPr lvl="1"/>
            <a:r>
              <a:rPr lang="en-GB" dirty="0">
                <a:solidFill>
                  <a:schemeClr val="tx1"/>
                </a:solidFill>
              </a:rPr>
              <a:t>Instantiate anonymous class</a:t>
            </a:r>
          </a:p>
          <a:p>
            <a:pPr marL="839788" lvl="3" indent="0">
              <a:buNone/>
            </a:pPr>
            <a:r>
              <a:rPr lang="en-GB" dirty="0">
                <a:solidFill>
                  <a:schemeClr val="tx1"/>
                </a:solidFill>
                <a:latin typeface="Consolas" panose="020B0609020204030204" pitchFamily="49" charset="0"/>
              </a:rPr>
              <a:t>F times = new F() { public int go(int a) { return a*a; } };</a:t>
            </a:r>
            <a:br>
              <a:rPr lang="en-GB" dirty="0">
                <a:solidFill>
                  <a:schemeClr val="tx1"/>
                </a:solidFill>
                <a:latin typeface="Consolas" panose="020B0609020204030204" pitchFamily="49" charset="0"/>
              </a:rPr>
            </a:br>
            <a:r>
              <a:rPr lang="en-GB" dirty="0" err="1">
                <a:solidFill>
                  <a:schemeClr val="tx1"/>
                </a:solidFill>
                <a:latin typeface="Consolas" panose="020B0609020204030204" pitchFamily="49" charset="0"/>
              </a:rPr>
              <a:t>System.out.println</a:t>
            </a:r>
            <a:r>
              <a:rPr lang="en-GB" dirty="0">
                <a:solidFill>
                  <a:schemeClr val="tx1"/>
                </a:solidFill>
                <a:latin typeface="Consolas" panose="020B0609020204030204" pitchFamily="49" charset="0"/>
              </a:rPr>
              <a:t>(</a:t>
            </a:r>
            <a:r>
              <a:rPr lang="en-GB" dirty="0" err="1">
                <a:solidFill>
                  <a:schemeClr val="tx1"/>
                </a:solidFill>
                <a:latin typeface="Consolas" panose="020B0609020204030204" pitchFamily="49" charset="0"/>
              </a:rPr>
              <a:t>times.go</a:t>
            </a:r>
            <a:r>
              <a:rPr lang="en-GB" dirty="0">
                <a:solidFill>
                  <a:schemeClr val="tx1"/>
                </a:solidFill>
                <a:latin typeface="Consolas" panose="020B0609020204030204" pitchFamily="49" charset="0"/>
              </a:rPr>
              <a:t>(3)); // prints 9</a:t>
            </a:r>
          </a:p>
          <a:p>
            <a:r>
              <a:rPr lang="en-GB" sz="1200" dirty="0"/>
              <a:t>Lambdas are syntactic sugar for anonymous class instantiation</a:t>
            </a:r>
          </a:p>
          <a:p>
            <a:pPr marL="839788" lvl="3" indent="0">
              <a:buNone/>
            </a:pPr>
            <a:r>
              <a:rPr lang="en-GB" dirty="0">
                <a:solidFill>
                  <a:schemeClr val="tx1"/>
                </a:solidFill>
                <a:latin typeface="Consolas" panose="020B0609020204030204" pitchFamily="49" charset="0"/>
              </a:rPr>
              <a:t>F </a:t>
            </a:r>
            <a:r>
              <a:rPr lang="en-GB" dirty="0" err="1">
                <a:solidFill>
                  <a:schemeClr val="tx1"/>
                </a:solidFill>
                <a:latin typeface="Consolas" panose="020B0609020204030204" pitchFamily="49" charset="0"/>
              </a:rPr>
              <a:t>succ</a:t>
            </a:r>
            <a:r>
              <a:rPr lang="en-GB" dirty="0">
                <a:solidFill>
                  <a:schemeClr val="tx1"/>
                </a:solidFill>
                <a:latin typeface="Consolas" panose="020B0609020204030204" pitchFamily="49" charset="0"/>
              </a:rPr>
              <a:t> = a -&gt; a+1;</a:t>
            </a:r>
            <a:br>
              <a:rPr lang="en-GB" dirty="0">
                <a:solidFill>
                  <a:schemeClr val="tx1"/>
                </a:solidFill>
                <a:latin typeface="Consolas" panose="020B0609020204030204" pitchFamily="49" charset="0"/>
              </a:rPr>
            </a:br>
            <a:r>
              <a:rPr lang="en-GB" dirty="0" err="1">
                <a:solidFill>
                  <a:schemeClr val="tx1"/>
                </a:solidFill>
                <a:latin typeface="Consolas" panose="020B0609020204030204" pitchFamily="49" charset="0"/>
              </a:rPr>
              <a:t>System.out.println</a:t>
            </a:r>
            <a:r>
              <a:rPr lang="en-GB" dirty="0">
                <a:solidFill>
                  <a:schemeClr val="tx1"/>
                </a:solidFill>
                <a:latin typeface="Consolas" panose="020B0609020204030204" pitchFamily="49" charset="0"/>
              </a:rPr>
              <a:t>(</a:t>
            </a:r>
            <a:r>
              <a:rPr lang="en-GB" dirty="0" err="1">
                <a:solidFill>
                  <a:schemeClr val="tx1"/>
                </a:solidFill>
                <a:latin typeface="Consolas" panose="020B0609020204030204" pitchFamily="49" charset="0"/>
              </a:rPr>
              <a:t>succ.go</a:t>
            </a:r>
            <a:r>
              <a:rPr lang="en-GB" dirty="0">
                <a:solidFill>
                  <a:schemeClr val="tx1"/>
                </a:solidFill>
                <a:latin typeface="Consolas" panose="020B0609020204030204" pitchFamily="49" charset="0"/>
              </a:rPr>
              <a:t>(3)); // prints 4</a:t>
            </a:r>
          </a:p>
        </p:txBody>
      </p:sp>
      <p:sp>
        <p:nvSpPr>
          <p:cNvPr id="3" name="Footer Placeholder 2"/>
          <p:cNvSpPr>
            <a:spLocks noGrp="1"/>
          </p:cNvSpPr>
          <p:nvPr>
            <p:ph type="ftr" sz="quarter" idx="11"/>
          </p:nvPr>
        </p:nvSpPr>
        <p:spPr/>
        <p:txBody>
          <a:bodyPr/>
          <a:lstStyle/>
          <a:p>
            <a:r>
              <a:rPr lang="en-GB"/>
              <a:t>8.x Java 8 &amp; 9</a:t>
            </a:r>
          </a:p>
        </p:txBody>
      </p:sp>
      <p:sp>
        <p:nvSpPr>
          <p:cNvPr id="4" name="Slide Number Placeholder 3"/>
          <p:cNvSpPr>
            <a:spLocks noGrp="1"/>
          </p:cNvSpPr>
          <p:nvPr>
            <p:ph type="sldNum" sz="quarter" idx="12"/>
          </p:nvPr>
        </p:nvSpPr>
        <p:spPr/>
        <p:txBody>
          <a:bodyPr/>
          <a:lstStyle/>
          <a:p>
            <a:fld id="{6367893C-9E1D-4CCD-9CD6-385101A54B3A}" type="slidenum">
              <a:rPr lang="en-GB" smtClean="0"/>
              <a:pPr/>
              <a:t>11</a:t>
            </a:fld>
            <a:endParaRPr lang="en-GB"/>
          </a:p>
        </p:txBody>
      </p:sp>
      <p:sp>
        <p:nvSpPr>
          <p:cNvPr id="5" name="Text Placeholder 4"/>
          <p:cNvSpPr>
            <a:spLocks noGrp="1"/>
          </p:cNvSpPr>
          <p:nvPr>
            <p:ph type="body" sz="quarter" idx="13"/>
          </p:nvPr>
        </p:nvSpPr>
        <p:spPr/>
        <p:txBody>
          <a:bodyPr/>
          <a:lstStyle/>
          <a:p>
            <a:r>
              <a:rPr lang="nl-NL"/>
              <a:t>Lambdas</a:t>
            </a:r>
            <a:endParaRPr lang="en-GB" dirty="0"/>
          </a:p>
        </p:txBody>
      </p:sp>
      <p:sp>
        <p:nvSpPr>
          <p:cNvPr id="2" name="Oval 1"/>
          <p:cNvSpPr/>
          <p:nvPr/>
        </p:nvSpPr>
        <p:spPr>
          <a:xfrm>
            <a:off x="2577662" y="3909848"/>
            <a:ext cx="962463" cy="384139"/>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p:cNvSpPr txBox="1"/>
          <p:nvPr/>
        </p:nvSpPr>
        <p:spPr>
          <a:xfrm>
            <a:off x="3239814" y="4424540"/>
            <a:ext cx="4507965" cy="276999"/>
          </a:xfrm>
          <a:prstGeom prst="rect">
            <a:avLst/>
          </a:prstGeom>
          <a:noFill/>
        </p:spPr>
        <p:txBody>
          <a:bodyPr wrap="none" rtlCol="0">
            <a:spAutoFit/>
          </a:bodyPr>
          <a:lstStyle/>
          <a:p>
            <a:r>
              <a:rPr lang="nl-NL" sz="1200" dirty="0" err="1">
                <a:solidFill>
                  <a:srgbClr val="C00000"/>
                </a:solidFill>
              </a:rPr>
              <a:t>This</a:t>
            </a:r>
            <a:r>
              <a:rPr lang="nl-NL" sz="1200" dirty="0">
                <a:solidFill>
                  <a:srgbClr val="C00000"/>
                </a:solidFill>
              </a:rPr>
              <a:t> is </a:t>
            </a:r>
            <a:r>
              <a:rPr lang="nl-NL" sz="1200" dirty="0" err="1">
                <a:solidFill>
                  <a:srgbClr val="C00000"/>
                </a:solidFill>
              </a:rPr>
              <a:t>the</a:t>
            </a:r>
            <a:r>
              <a:rPr lang="nl-NL" sz="1200" dirty="0">
                <a:solidFill>
                  <a:srgbClr val="C00000"/>
                </a:solidFill>
              </a:rPr>
              <a:t> clever bit: no </a:t>
            </a:r>
            <a:r>
              <a:rPr lang="nl-NL" sz="1200" dirty="0" err="1">
                <a:solidFill>
                  <a:srgbClr val="C00000"/>
                </a:solidFill>
              </a:rPr>
              <a:t>method</a:t>
            </a:r>
            <a:r>
              <a:rPr lang="nl-NL" sz="1200" dirty="0">
                <a:solidFill>
                  <a:srgbClr val="C00000"/>
                </a:solidFill>
              </a:rPr>
              <a:t> name, types, </a:t>
            </a:r>
            <a:r>
              <a:rPr lang="nl-NL" sz="1200" dirty="0" err="1">
                <a:solidFill>
                  <a:srgbClr val="C00000"/>
                </a:solidFill>
              </a:rPr>
              <a:t>braces</a:t>
            </a:r>
            <a:r>
              <a:rPr lang="nl-NL" sz="1200" dirty="0">
                <a:solidFill>
                  <a:srgbClr val="C00000"/>
                </a:solidFill>
              </a:rPr>
              <a:t>, return, …</a:t>
            </a:r>
            <a:endParaRPr lang="en-GB" sz="1200" dirty="0">
              <a:solidFill>
                <a:srgbClr val="C00000"/>
              </a:solidFill>
            </a:endParaRPr>
          </a:p>
        </p:txBody>
      </p:sp>
      <p:cxnSp>
        <p:nvCxnSpPr>
          <p:cNvPr id="8" name="Straight Connector 7"/>
          <p:cNvCxnSpPr>
            <a:cxnSpLocks/>
            <a:stCxn id="6" idx="1"/>
            <a:endCxn id="2" idx="4"/>
          </p:cNvCxnSpPr>
          <p:nvPr/>
        </p:nvCxnSpPr>
        <p:spPr>
          <a:xfrm flipH="1" flipV="1">
            <a:off x="3058894" y="4293987"/>
            <a:ext cx="180920" cy="269053"/>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5274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xEl>
                                              <p:pRg st="8" end="8"/>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P spid="2" grpId="0" animBg="1"/>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80000" y="1095375"/>
            <a:ext cx="7801200" cy="3403222"/>
          </a:xfrm>
        </p:spPr>
        <p:txBody>
          <a:bodyPr/>
          <a:lstStyle/>
          <a:p>
            <a:r>
              <a:rPr lang="en-GB" sz="1200" dirty="0"/>
              <a:t>Also possible for different argument counts</a:t>
            </a:r>
          </a:p>
          <a:p>
            <a:pPr lvl="1"/>
            <a:r>
              <a:rPr lang="en-GB" dirty="0">
                <a:solidFill>
                  <a:schemeClr val="tx1"/>
                </a:solidFill>
              </a:rPr>
              <a:t>Parentheses required to distinguish arguments</a:t>
            </a:r>
          </a:p>
          <a:p>
            <a:pPr lvl="1"/>
            <a:r>
              <a:rPr lang="en-GB" dirty="0">
                <a:solidFill>
                  <a:schemeClr val="tx1"/>
                </a:solidFill>
              </a:rPr>
              <a:t>Lambda without arguments is called supplier</a:t>
            </a:r>
          </a:p>
          <a:p>
            <a:pPr marL="1106488" lvl="4" indent="0">
              <a:buNone/>
            </a:pPr>
            <a:r>
              <a:rPr lang="en-GB" noProof="1">
                <a:solidFill>
                  <a:schemeClr val="tx1"/>
                </a:solidFill>
                <a:latin typeface="Consolas" panose="020B0609020204030204" pitchFamily="49" charset="0"/>
              </a:rPr>
              <a:t>interface F2 { public int go2(int a, int b); }</a:t>
            </a:r>
            <a:br>
              <a:rPr lang="en-GB" noProof="1">
                <a:solidFill>
                  <a:schemeClr val="tx1"/>
                </a:solidFill>
                <a:latin typeface="Consolas" panose="020B0609020204030204" pitchFamily="49" charset="0"/>
              </a:rPr>
            </a:br>
            <a:r>
              <a:rPr lang="en-GB" noProof="1">
                <a:solidFill>
                  <a:schemeClr val="tx1"/>
                </a:solidFill>
                <a:latin typeface="Consolas" panose="020B0609020204030204" pitchFamily="49" charset="0"/>
              </a:rPr>
              <a:t>interface F0 { public int show(); }</a:t>
            </a:r>
          </a:p>
          <a:p>
            <a:pPr marL="1106488" lvl="4" indent="0">
              <a:buNone/>
            </a:pPr>
            <a:r>
              <a:rPr lang="en-GB" noProof="1">
                <a:solidFill>
                  <a:schemeClr val="tx1"/>
                </a:solidFill>
                <a:latin typeface="Consolas" panose="020B0609020204030204" pitchFamily="49" charset="0"/>
              </a:rPr>
              <a:t>F2 add = (a,b) -&gt; a+b;</a:t>
            </a:r>
            <a:br>
              <a:rPr lang="en-GB" noProof="1">
                <a:solidFill>
                  <a:schemeClr val="tx1"/>
                </a:solidFill>
                <a:latin typeface="Consolas" panose="020B0609020204030204" pitchFamily="49" charset="0"/>
              </a:rPr>
            </a:br>
            <a:r>
              <a:rPr lang="en-GB" noProof="1">
                <a:solidFill>
                  <a:schemeClr val="tx1"/>
                </a:solidFill>
                <a:latin typeface="Consolas" panose="020B0609020204030204" pitchFamily="49" charset="0"/>
              </a:rPr>
              <a:t>System.out.println(add.go2(3,8)); // prints 11</a:t>
            </a:r>
          </a:p>
          <a:p>
            <a:pPr marL="1106488" lvl="4" indent="0">
              <a:buNone/>
            </a:pPr>
            <a:r>
              <a:rPr lang="en-GB" noProof="1">
                <a:solidFill>
                  <a:schemeClr val="tx1"/>
                </a:solidFill>
                <a:latin typeface="Consolas" panose="020B0609020204030204" pitchFamily="49" charset="0"/>
              </a:rPr>
              <a:t>F0 one = () -&gt; 1;</a:t>
            </a:r>
            <a:br>
              <a:rPr lang="en-GB" noProof="1">
                <a:solidFill>
                  <a:schemeClr val="tx1"/>
                </a:solidFill>
                <a:latin typeface="Consolas" panose="020B0609020204030204" pitchFamily="49" charset="0"/>
              </a:rPr>
            </a:br>
            <a:r>
              <a:rPr lang="en-GB" noProof="1">
                <a:solidFill>
                  <a:schemeClr val="tx1"/>
                </a:solidFill>
                <a:latin typeface="Consolas" panose="020B0609020204030204" pitchFamily="49" charset="0"/>
              </a:rPr>
              <a:t>System.out.println(one.show()); // prints 1</a:t>
            </a:r>
          </a:p>
          <a:p>
            <a:r>
              <a:rPr lang="en-GB" sz="1200" dirty="0"/>
              <a:t>Also possible for void and non-pure methods</a:t>
            </a:r>
          </a:p>
          <a:p>
            <a:pPr lvl="1"/>
            <a:r>
              <a:rPr lang="en-GB" dirty="0">
                <a:solidFill>
                  <a:schemeClr val="tx1"/>
                </a:solidFill>
              </a:rPr>
              <a:t>Void lambda is called consumer</a:t>
            </a:r>
          </a:p>
          <a:p>
            <a:pPr lvl="1"/>
            <a:r>
              <a:rPr lang="en-GB" dirty="0">
                <a:solidFill>
                  <a:schemeClr val="tx1"/>
                </a:solidFill>
              </a:rPr>
              <a:t>Lambda body can have side effect</a:t>
            </a:r>
          </a:p>
          <a:p>
            <a:pPr marL="1106488" lvl="4" indent="0">
              <a:buNone/>
            </a:pPr>
            <a:r>
              <a:rPr lang="en-GB" noProof="1">
                <a:solidFill>
                  <a:schemeClr val="tx1"/>
                </a:solidFill>
                <a:latin typeface="Consolas" panose="020B0609020204030204" pitchFamily="49" charset="0"/>
              </a:rPr>
              <a:t>interface Fvoid { public void eat(int a, int b); }</a:t>
            </a:r>
          </a:p>
          <a:p>
            <a:pPr marL="1106488" lvl="4" indent="0">
              <a:buNone/>
            </a:pPr>
            <a:r>
              <a:rPr lang="en-GB" noProof="1">
                <a:solidFill>
                  <a:schemeClr val="tx1"/>
                </a:solidFill>
                <a:latin typeface="Consolas" panose="020B0609020204030204" pitchFamily="49" charset="0"/>
              </a:rPr>
              <a:t>Fvoid printSum = (a,b) -&gt; System.out.println(a+b);</a:t>
            </a:r>
            <a:br>
              <a:rPr lang="en-GB" noProof="1">
                <a:solidFill>
                  <a:schemeClr val="tx1"/>
                </a:solidFill>
                <a:latin typeface="Consolas" panose="020B0609020204030204" pitchFamily="49" charset="0"/>
              </a:rPr>
            </a:br>
            <a:r>
              <a:rPr lang="en-GB" noProof="1">
                <a:solidFill>
                  <a:schemeClr val="tx1"/>
                </a:solidFill>
                <a:latin typeface="Consolas" panose="020B0609020204030204" pitchFamily="49" charset="0"/>
              </a:rPr>
              <a:t>printSum.eat(3, 4); // prints 7</a:t>
            </a:r>
          </a:p>
        </p:txBody>
      </p:sp>
      <p:sp>
        <p:nvSpPr>
          <p:cNvPr id="3" name="Footer Placeholder 2"/>
          <p:cNvSpPr>
            <a:spLocks noGrp="1"/>
          </p:cNvSpPr>
          <p:nvPr>
            <p:ph type="ftr" sz="quarter" idx="11"/>
          </p:nvPr>
        </p:nvSpPr>
        <p:spPr/>
        <p:txBody>
          <a:bodyPr/>
          <a:lstStyle/>
          <a:p>
            <a:r>
              <a:rPr lang="en-GB"/>
              <a:t>8.x Java 8 &amp; 9</a:t>
            </a:r>
          </a:p>
        </p:txBody>
      </p:sp>
      <p:sp>
        <p:nvSpPr>
          <p:cNvPr id="4" name="Slide Number Placeholder 3"/>
          <p:cNvSpPr>
            <a:spLocks noGrp="1"/>
          </p:cNvSpPr>
          <p:nvPr>
            <p:ph type="sldNum" sz="quarter" idx="12"/>
          </p:nvPr>
        </p:nvSpPr>
        <p:spPr/>
        <p:txBody>
          <a:bodyPr/>
          <a:lstStyle/>
          <a:p>
            <a:fld id="{6367893C-9E1D-4CCD-9CD6-385101A54B3A}" type="slidenum">
              <a:rPr lang="en-GB" smtClean="0"/>
              <a:pPr/>
              <a:t>12</a:t>
            </a:fld>
            <a:endParaRPr lang="en-GB"/>
          </a:p>
        </p:txBody>
      </p:sp>
      <p:sp>
        <p:nvSpPr>
          <p:cNvPr id="5" name="Text Placeholder 4"/>
          <p:cNvSpPr>
            <a:spLocks noGrp="1"/>
          </p:cNvSpPr>
          <p:nvPr>
            <p:ph type="body" sz="quarter" idx="13"/>
          </p:nvPr>
        </p:nvSpPr>
        <p:spPr/>
        <p:txBody>
          <a:bodyPr/>
          <a:lstStyle/>
          <a:p>
            <a:r>
              <a:rPr lang="en-GB" dirty="0"/>
              <a:t>Lambdas (continued)</a:t>
            </a:r>
          </a:p>
        </p:txBody>
      </p:sp>
    </p:spTree>
    <p:extLst>
      <p:ext uri="{BB962C8B-B14F-4D97-AF65-F5344CB8AC3E}">
        <p14:creationId xmlns:p14="http://schemas.microsoft.com/office/powerpoint/2010/main" val="3658169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7" end="7"/>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8" end="8"/>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9" end="9"/>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80000" y="1101149"/>
            <a:ext cx="7801200" cy="3397448"/>
          </a:xfrm>
        </p:spPr>
        <p:txBody>
          <a:bodyPr/>
          <a:lstStyle/>
          <a:p>
            <a:r>
              <a:rPr lang="en-GB" sz="1200" dirty="0"/>
              <a:t>Also possible to use for multi-line methods</a:t>
            </a:r>
          </a:p>
          <a:p>
            <a:pPr marL="1106488" lvl="4" indent="0">
              <a:buNone/>
            </a:pPr>
            <a:r>
              <a:rPr lang="en-GB" noProof="1">
                <a:solidFill>
                  <a:schemeClr val="tx1"/>
                </a:solidFill>
                <a:latin typeface="Consolas" panose="020B0609020204030204" pitchFamily="49" charset="0"/>
              </a:rPr>
              <a:t>F2 addSquare = (a,b) -&gt; { int c = a+b; return c*c; };</a:t>
            </a:r>
            <a:br>
              <a:rPr lang="en-GB" noProof="1">
                <a:solidFill>
                  <a:schemeClr val="tx1"/>
                </a:solidFill>
                <a:latin typeface="Consolas" panose="020B0609020204030204" pitchFamily="49" charset="0"/>
              </a:rPr>
            </a:br>
            <a:r>
              <a:rPr lang="en-GB" noProof="1">
                <a:solidFill>
                  <a:schemeClr val="tx1"/>
                </a:solidFill>
                <a:latin typeface="Consolas" panose="020B0609020204030204" pitchFamily="49" charset="0"/>
              </a:rPr>
              <a:t>System.out.println(addSquare.go2(3,2)); // prints 25</a:t>
            </a:r>
          </a:p>
          <a:p>
            <a:r>
              <a:rPr lang="en-GB" sz="1200" dirty="0"/>
              <a:t>Also possible to use existing methods as lambdas</a:t>
            </a:r>
          </a:p>
          <a:p>
            <a:pPr lvl="1"/>
            <a:r>
              <a:rPr lang="en-GB" dirty="0">
                <a:solidFill>
                  <a:schemeClr val="tx1"/>
                </a:solidFill>
              </a:rPr>
              <a:t>E.g., more interesting supplier lambda</a:t>
            </a:r>
          </a:p>
          <a:p>
            <a:pPr marL="1106488" lvl="4" indent="0">
              <a:buNone/>
            </a:pPr>
            <a:r>
              <a:rPr lang="en-GB" noProof="1">
                <a:solidFill>
                  <a:schemeClr val="tx1"/>
                </a:solidFill>
                <a:latin typeface="Consolas" panose="020B0609020204030204" pitchFamily="49" charset="0"/>
              </a:rPr>
              <a:t>Iterator&lt;Integer&gt; it = Arrays.asList(3,4,5).iterator();</a:t>
            </a:r>
            <a:br>
              <a:rPr lang="en-GB" noProof="1">
                <a:solidFill>
                  <a:schemeClr val="tx1"/>
                </a:solidFill>
                <a:latin typeface="Consolas" panose="020B0609020204030204" pitchFamily="49" charset="0"/>
              </a:rPr>
            </a:br>
            <a:r>
              <a:rPr lang="en-GB" noProof="1">
                <a:solidFill>
                  <a:schemeClr val="tx1"/>
                </a:solidFill>
                <a:latin typeface="Consolas" panose="020B0609020204030204" pitchFamily="49" charset="0"/>
              </a:rPr>
              <a:t>F0 next = it::next;</a:t>
            </a:r>
            <a:br>
              <a:rPr lang="en-GB" noProof="1">
                <a:solidFill>
                  <a:schemeClr val="tx1"/>
                </a:solidFill>
                <a:latin typeface="Consolas" panose="020B0609020204030204" pitchFamily="49" charset="0"/>
              </a:rPr>
            </a:br>
            <a:r>
              <a:rPr lang="en-GB" noProof="1">
                <a:solidFill>
                  <a:schemeClr val="tx1"/>
                </a:solidFill>
                <a:latin typeface="Consolas" panose="020B0609020204030204" pitchFamily="49" charset="0"/>
              </a:rPr>
              <a:t>System.out.println(next.show()); // prints 3</a:t>
            </a:r>
            <a:br>
              <a:rPr lang="en-GB" noProof="1">
                <a:solidFill>
                  <a:schemeClr val="tx1"/>
                </a:solidFill>
                <a:latin typeface="Consolas" panose="020B0609020204030204" pitchFamily="49" charset="0"/>
              </a:rPr>
            </a:br>
            <a:r>
              <a:rPr lang="en-GB" noProof="1">
                <a:solidFill>
                  <a:schemeClr val="tx1"/>
                </a:solidFill>
                <a:latin typeface="Consolas" panose="020B0609020204030204" pitchFamily="49" charset="0"/>
              </a:rPr>
              <a:t>System.out.println(next.show()); // prints 4</a:t>
            </a:r>
          </a:p>
          <a:p>
            <a:pPr lvl="1"/>
            <a:r>
              <a:rPr lang="en-GB" dirty="0">
                <a:solidFill>
                  <a:schemeClr val="tx1"/>
                </a:solidFill>
              </a:rPr>
              <a:t>Wrapping your own methods</a:t>
            </a:r>
          </a:p>
          <a:p>
            <a:pPr marL="1093788" lvl="4" indent="0">
              <a:buNone/>
            </a:pPr>
            <a:r>
              <a:rPr lang="en-GB" noProof="1">
                <a:solidFill>
                  <a:schemeClr val="tx1"/>
                </a:solidFill>
                <a:latin typeface="Consolas" panose="020B0609020204030204" pitchFamily="49" charset="0"/>
              </a:rPr>
              <a:t>public class MethodAsLambda {</a:t>
            </a:r>
            <a:br>
              <a:rPr lang="en-GB" noProof="1">
                <a:solidFill>
                  <a:schemeClr val="tx1"/>
                </a:solidFill>
                <a:latin typeface="Consolas" panose="020B0609020204030204" pitchFamily="49" charset="0"/>
              </a:rPr>
            </a:br>
            <a:r>
              <a:rPr lang="en-GB" noProof="1">
                <a:solidFill>
                  <a:schemeClr val="tx1"/>
                </a:solidFill>
                <a:latin typeface="Consolas" panose="020B0609020204030204" pitchFamily="49" charset="0"/>
              </a:rPr>
              <a:t>		private int field = 5;</a:t>
            </a:r>
            <a:br>
              <a:rPr lang="en-GB" noProof="1">
                <a:solidFill>
                  <a:schemeClr val="tx1"/>
                </a:solidFill>
                <a:latin typeface="Consolas" panose="020B0609020204030204" pitchFamily="49" charset="0"/>
              </a:rPr>
            </a:br>
            <a:r>
              <a:rPr lang="en-GB" noProof="1">
                <a:solidFill>
                  <a:schemeClr val="tx1"/>
                </a:solidFill>
                <a:latin typeface="Consolas" panose="020B0609020204030204" pitchFamily="49" charset="0"/>
              </a:rPr>
              <a:t>		public int add(int i) { field++; return i+field; }</a:t>
            </a:r>
            <a:br>
              <a:rPr lang="en-GB" noProof="1">
                <a:solidFill>
                  <a:schemeClr val="tx1"/>
                </a:solidFill>
                <a:latin typeface="Consolas" panose="020B0609020204030204" pitchFamily="49" charset="0"/>
              </a:rPr>
            </a:br>
            <a:r>
              <a:rPr lang="en-GB" noProof="1">
                <a:solidFill>
                  <a:schemeClr val="tx1"/>
                </a:solidFill>
                <a:latin typeface="Consolas" panose="020B0609020204030204" pitchFamily="49" charset="0"/>
              </a:rPr>
              <a:t>}</a:t>
            </a:r>
          </a:p>
          <a:p>
            <a:pPr marL="1093788" lvl="4" indent="0">
              <a:buNone/>
            </a:pPr>
            <a:r>
              <a:rPr lang="en-GB" noProof="1">
                <a:solidFill>
                  <a:schemeClr val="tx1"/>
                </a:solidFill>
                <a:latin typeface="Consolas" panose="020B0609020204030204" pitchFamily="49" charset="0"/>
              </a:rPr>
              <a:t>MethodAsLambda instance = new MethodAsLambda();</a:t>
            </a:r>
            <a:br>
              <a:rPr lang="en-GB" noProof="1">
                <a:solidFill>
                  <a:schemeClr val="tx1"/>
                </a:solidFill>
                <a:latin typeface="Consolas" panose="020B0609020204030204" pitchFamily="49" charset="0"/>
              </a:rPr>
            </a:br>
            <a:r>
              <a:rPr lang="en-GB" noProof="1">
                <a:solidFill>
                  <a:schemeClr val="tx1"/>
                </a:solidFill>
                <a:latin typeface="Consolas" panose="020B0609020204030204" pitchFamily="49" charset="0"/>
              </a:rPr>
              <a:t>F lambda = instance::add;</a:t>
            </a:r>
            <a:br>
              <a:rPr lang="en-GB" noProof="1">
                <a:solidFill>
                  <a:schemeClr val="tx1"/>
                </a:solidFill>
                <a:latin typeface="Consolas" panose="020B0609020204030204" pitchFamily="49" charset="0"/>
              </a:rPr>
            </a:br>
            <a:r>
              <a:rPr lang="en-GB" noProof="1">
                <a:solidFill>
                  <a:schemeClr val="tx1"/>
                </a:solidFill>
                <a:latin typeface="Consolas" panose="020B0609020204030204" pitchFamily="49" charset="0"/>
              </a:rPr>
              <a:t>System.out.println("Apply to 2: "+lambda.go(2)); // prints 8</a:t>
            </a:r>
            <a:br>
              <a:rPr lang="en-GB" noProof="1">
                <a:solidFill>
                  <a:schemeClr val="tx1"/>
                </a:solidFill>
                <a:latin typeface="Consolas" panose="020B0609020204030204" pitchFamily="49" charset="0"/>
              </a:rPr>
            </a:br>
            <a:r>
              <a:rPr lang="en-GB" noProof="1">
                <a:solidFill>
                  <a:schemeClr val="tx1"/>
                </a:solidFill>
                <a:latin typeface="Consolas" panose="020B0609020204030204" pitchFamily="49" charset="0"/>
              </a:rPr>
              <a:t>System.out.println("Apply to 3: "+lambda.go(3)); // prints 10</a:t>
            </a:r>
          </a:p>
        </p:txBody>
      </p:sp>
      <p:sp>
        <p:nvSpPr>
          <p:cNvPr id="3" name="Footer Placeholder 2"/>
          <p:cNvSpPr>
            <a:spLocks noGrp="1"/>
          </p:cNvSpPr>
          <p:nvPr>
            <p:ph type="ftr" sz="quarter" idx="11"/>
          </p:nvPr>
        </p:nvSpPr>
        <p:spPr/>
        <p:txBody>
          <a:bodyPr/>
          <a:lstStyle/>
          <a:p>
            <a:r>
              <a:rPr lang="en-GB"/>
              <a:t>8.x Java 8 &amp; 9</a:t>
            </a:r>
            <a:endParaRPr lang="en-GB" dirty="0"/>
          </a:p>
        </p:txBody>
      </p:sp>
      <p:sp>
        <p:nvSpPr>
          <p:cNvPr id="4" name="Slide Number Placeholder 3"/>
          <p:cNvSpPr>
            <a:spLocks noGrp="1"/>
          </p:cNvSpPr>
          <p:nvPr>
            <p:ph type="sldNum" sz="quarter" idx="12"/>
          </p:nvPr>
        </p:nvSpPr>
        <p:spPr/>
        <p:txBody>
          <a:bodyPr/>
          <a:lstStyle/>
          <a:p>
            <a:fld id="{6367893C-9E1D-4CCD-9CD6-385101A54B3A}" type="slidenum">
              <a:rPr lang="en-GB" smtClean="0"/>
              <a:pPr/>
              <a:t>13</a:t>
            </a:fld>
            <a:endParaRPr lang="en-GB"/>
          </a:p>
        </p:txBody>
      </p:sp>
      <p:sp>
        <p:nvSpPr>
          <p:cNvPr id="5" name="Text Placeholder 4"/>
          <p:cNvSpPr>
            <a:spLocks noGrp="1"/>
          </p:cNvSpPr>
          <p:nvPr>
            <p:ph type="body" sz="quarter" idx="13"/>
          </p:nvPr>
        </p:nvSpPr>
        <p:spPr/>
        <p:txBody>
          <a:bodyPr/>
          <a:lstStyle/>
          <a:p>
            <a:r>
              <a:rPr lang="nl-NL" noProof="1"/>
              <a:t>Lambdas (continued)</a:t>
            </a:r>
          </a:p>
        </p:txBody>
      </p:sp>
      <p:sp>
        <p:nvSpPr>
          <p:cNvPr id="6" name="TextBox 5"/>
          <p:cNvSpPr txBox="1"/>
          <p:nvPr/>
        </p:nvSpPr>
        <p:spPr>
          <a:xfrm>
            <a:off x="4540685" y="715207"/>
            <a:ext cx="2472141" cy="510778"/>
          </a:xfrm>
          <a:prstGeom prst="roundRect">
            <a:avLst/>
          </a:prstGeom>
          <a:solidFill>
            <a:schemeClr val="bg1"/>
          </a:solidFill>
          <a:ln w="28575">
            <a:solidFill>
              <a:srgbClr val="C00000"/>
            </a:solidFill>
          </a:ln>
        </p:spPr>
        <p:txBody>
          <a:bodyPr wrap="square" rtlCol="0">
            <a:spAutoFit/>
          </a:bodyPr>
          <a:lstStyle/>
          <a:p>
            <a:pPr marL="0" lvl="1"/>
            <a:r>
              <a:rPr lang="en-GB" sz="1200" dirty="0">
                <a:solidFill>
                  <a:srgbClr val="C00000"/>
                </a:solidFill>
              </a:rPr>
              <a:t>Some of the conciseness is lost: braces and return required</a:t>
            </a:r>
          </a:p>
        </p:txBody>
      </p:sp>
      <p:sp>
        <p:nvSpPr>
          <p:cNvPr id="7" name="Oval 6"/>
          <p:cNvSpPr/>
          <p:nvPr/>
        </p:nvSpPr>
        <p:spPr>
          <a:xfrm>
            <a:off x="2936128" y="2303453"/>
            <a:ext cx="940547" cy="382597"/>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p:cNvSpPr/>
          <p:nvPr/>
        </p:nvSpPr>
        <p:spPr>
          <a:xfrm>
            <a:off x="2990851" y="4086054"/>
            <a:ext cx="1352550" cy="285921"/>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009655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7"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1080000" y="1133475"/>
            <a:ext cx="7801200" cy="3365122"/>
          </a:xfrm>
        </p:spPr>
        <p:txBody>
          <a:bodyPr/>
          <a:lstStyle/>
          <a:p>
            <a:r>
              <a:rPr lang="en-GB" sz="1200" dirty="0"/>
              <a:t>A stream is a way to access a collection with very cool functionality</a:t>
            </a:r>
          </a:p>
          <a:p>
            <a:pPr lvl="1"/>
            <a:r>
              <a:rPr lang="en-GB" dirty="0">
                <a:solidFill>
                  <a:schemeClr val="tx1"/>
                </a:solidFill>
              </a:rPr>
              <a:t>Elements of the collection processed by lambdas</a:t>
            </a:r>
          </a:p>
          <a:p>
            <a:pPr lvl="1"/>
            <a:r>
              <a:rPr lang="en-GB" dirty="0">
                <a:solidFill>
                  <a:schemeClr val="tx1"/>
                </a:solidFill>
              </a:rPr>
              <a:t>Processing typically means: filtering, converting, searching</a:t>
            </a:r>
          </a:p>
          <a:p>
            <a:pPr lvl="1"/>
            <a:r>
              <a:rPr lang="en-GB" dirty="0">
                <a:solidFill>
                  <a:schemeClr val="tx1"/>
                </a:solidFill>
              </a:rPr>
              <a:t>Comparable to iterating in a for-loop for a List</a:t>
            </a:r>
          </a:p>
          <a:p>
            <a:pPr lvl="2"/>
            <a:r>
              <a:rPr lang="en-GB" dirty="0">
                <a:solidFill>
                  <a:schemeClr val="tx1"/>
                </a:solidFill>
              </a:rPr>
              <a:t>but much more compact &amp; convenient</a:t>
            </a:r>
          </a:p>
          <a:p>
            <a:pPr lvl="1"/>
            <a:r>
              <a:rPr lang="en-GB" dirty="0">
                <a:solidFill>
                  <a:schemeClr val="tx1"/>
                </a:solidFill>
              </a:rPr>
              <a:t>Parallel processing within easy reach</a:t>
            </a:r>
          </a:p>
          <a:p>
            <a:r>
              <a:rPr lang="en-GB" sz="1200" dirty="0"/>
              <a:t>Note: The “Streams” that we discuss here have nothing to do the stream-based IO, like “</a:t>
            </a:r>
            <a:r>
              <a:rPr lang="en-GB" sz="1200" b="1" dirty="0" err="1"/>
              <a:t>InputStream</a:t>
            </a:r>
            <a:r>
              <a:rPr lang="en-GB" sz="1200" dirty="0"/>
              <a:t>” or “</a:t>
            </a:r>
            <a:r>
              <a:rPr lang="en-GB" sz="1200" b="1" dirty="0" err="1"/>
              <a:t>OutputStream</a:t>
            </a:r>
            <a:r>
              <a:rPr lang="en-GB" sz="1200" dirty="0"/>
              <a:t>” etcetera). The naming might be confusing.</a:t>
            </a:r>
          </a:p>
        </p:txBody>
      </p:sp>
      <p:sp>
        <p:nvSpPr>
          <p:cNvPr id="3" name="Footer Placeholder 2"/>
          <p:cNvSpPr>
            <a:spLocks noGrp="1"/>
          </p:cNvSpPr>
          <p:nvPr>
            <p:ph type="ftr" sz="quarter" idx="11"/>
          </p:nvPr>
        </p:nvSpPr>
        <p:spPr/>
        <p:txBody>
          <a:bodyPr/>
          <a:lstStyle/>
          <a:p>
            <a:r>
              <a:rPr lang="en-GB"/>
              <a:t>8.x Java 8 &amp; 9</a:t>
            </a:r>
          </a:p>
        </p:txBody>
      </p:sp>
      <p:sp>
        <p:nvSpPr>
          <p:cNvPr id="4" name="Slide Number Placeholder 3"/>
          <p:cNvSpPr>
            <a:spLocks noGrp="1"/>
          </p:cNvSpPr>
          <p:nvPr>
            <p:ph type="sldNum" sz="quarter" idx="12"/>
          </p:nvPr>
        </p:nvSpPr>
        <p:spPr/>
        <p:txBody>
          <a:bodyPr/>
          <a:lstStyle/>
          <a:p>
            <a:fld id="{6367893C-9E1D-4CCD-9CD6-385101A54B3A}" type="slidenum">
              <a:rPr lang="en-GB" smtClean="0"/>
              <a:pPr/>
              <a:t>14</a:t>
            </a:fld>
            <a:endParaRPr lang="en-GB"/>
          </a:p>
        </p:txBody>
      </p:sp>
      <p:sp>
        <p:nvSpPr>
          <p:cNvPr id="5" name="Text Placeholder 4"/>
          <p:cNvSpPr>
            <a:spLocks noGrp="1"/>
          </p:cNvSpPr>
          <p:nvPr>
            <p:ph type="body" sz="quarter" idx="13"/>
          </p:nvPr>
        </p:nvSpPr>
        <p:spPr/>
        <p:txBody>
          <a:bodyPr/>
          <a:lstStyle/>
          <a:p>
            <a:r>
              <a:rPr lang="en-GB" dirty="0"/>
              <a:t>Streams</a:t>
            </a:r>
          </a:p>
        </p:txBody>
      </p:sp>
    </p:spTree>
    <p:extLst>
      <p:ext uri="{BB962C8B-B14F-4D97-AF65-F5344CB8AC3E}">
        <p14:creationId xmlns:p14="http://schemas.microsoft.com/office/powerpoint/2010/main" val="15760474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80000" y="1066800"/>
            <a:ext cx="7801200" cy="3431797"/>
          </a:xfrm>
        </p:spPr>
        <p:txBody>
          <a:bodyPr/>
          <a:lstStyle/>
          <a:p>
            <a:r>
              <a:rPr lang="en-GB" sz="1200" dirty="0"/>
              <a:t>Assume we have defined and initialised variables</a:t>
            </a:r>
          </a:p>
          <a:p>
            <a:pPr marL="1106488" lvl="4" indent="0">
              <a:buNone/>
            </a:pPr>
            <a:r>
              <a:rPr lang="en-GB" noProof="1">
                <a:solidFill>
                  <a:schemeClr val="tx1"/>
                </a:solidFill>
                <a:latin typeface="Consolas" panose="020B0609020204030204" pitchFamily="49" charset="0"/>
              </a:rPr>
              <a:t>Integer[] ints;</a:t>
            </a:r>
            <a:br>
              <a:rPr lang="en-GB" noProof="1">
                <a:solidFill>
                  <a:schemeClr val="tx1"/>
                </a:solidFill>
                <a:latin typeface="Consolas" panose="020B0609020204030204" pitchFamily="49" charset="0"/>
              </a:rPr>
            </a:br>
            <a:r>
              <a:rPr lang="en-GB" noProof="1">
                <a:solidFill>
                  <a:schemeClr val="tx1"/>
                </a:solidFill>
                <a:latin typeface="Consolas" panose="020B0609020204030204" pitchFamily="49" charset="0"/>
              </a:rPr>
              <a:t>Set&lt;Integer&gt; intSet;</a:t>
            </a:r>
          </a:p>
          <a:p>
            <a:r>
              <a:rPr lang="en-GB" sz="1200" dirty="0"/>
              <a:t>Creating a stream can be done in many ways. For example:</a:t>
            </a:r>
          </a:p>
          <a:p>
            <a:pPr lvl="1"/>
            <a:r>
              <a:rPr lang="en-GB" dirty="0">
                <a:solidFill>
                  <a:schemeClr val="tx1"/>
                </a:solidFill>
              </a:rPr>
              <a:t>Convert an array into a stream</a:t>
            </a:r>
          </a:p>
          <a:p>
            <a:pPr marL="1106488" lvl="4" indent="0">
              <a:buNone/>
            </a:pPr>
            <a:r>
              <a:rPr lang="en-GB" noProof="1">
                <a:solidFill>
                  <a:schemeClr val="tx1"/>
                </a:solidFill>
                <a:latin typeface="Consolas" panose="020B0609020204030204" pitchFamily="49" charset="0"/>
              </a:rPr>
              <a:t>Stream&lt;Integer&gt; myStream = Stream.of(ints);</a:t>
            </a:r>
          </a:p>
          <a:p>
            <a:pPr lvl="1"/>
            <a:r>
              <a:rPr lang="en-GB" dirty="0">
                <a:solidFill>
                  <a:schemeClr val="tx1"/>
                </a:solidFill>
              </a:rPr>
              <a:t>Convert a collection into a stream</a:t>
            </a:r>
          </a:p>
          <a:p>
            <a:pPr marL="1089025" lvl="4" indent="0">
              <a:buNone/>
            </a:pPr>
            <a:r>
              <a:rPr lang="en-GB" noProof="1">
                <a:solidFill>
                  <a:schemeClr val="tx1"/>
                </a:solidFill>
                <a:latin typeface="Consolas" panose="020B0609020204030204" pitchFamily="49" charset="0"/>
              </a:rPr>
              <a:t>Stream&lt;Integer&gt; myStream = intSet.stream();</a:t>
            </a:r>
          </a:p>
          <a:p>
            <a:r>
              <a:rPr lang="en-GB" sz="1200" dirty="0"/>
              <a:t>Filtering a stream</a:t>
            </a:r>
          </a:p>
          <a:p>
            <a:pPr lvl="1"/>
            <a:r>
              <a:rPr lang="en-GB" dirty="0">
                <a:solidFill>
                  <a:schemeClr val="tx1"/>
                </a:solidFill>
              </a:rPr>
              <a:t>Add 1 to each element of stream and convert back to list</a:t>
            </a:r>
          </a:p>
          <a:p>
            <a:pPr marL="1106488" lvl="4" indent="0">
              <a:buNone/>
            </a:pPr>
            <a:r>
              <a:rPr lang="en-GB" noProof="1">
                <a:solidFill>
                  <a:schemeClr val="tx1"/>
                </a:solidFill>
                <a:latin typeface="Consolas" panose="020B0609020204030204" pitchFamily="49" charset="0"/>
              </a:rPr>
              <a:t>List&lt;Integer&gt; plusOne = myStream</a:t>
            </a:r>
            <a:br>
              <a:rPr lang="en-GB" noProof="1">
                <a:solidFill>
                  <a:schemeClr val="tx1"/>
                </a:solidFill>
                <a:latin typeface="Consolas" panose="020B0609020204030204" pitchFamily="49" charset="0"/>
              </a:rPr>
            </a:br>
            <a:r>
              <a:rPr lang="en-GB" noProof="1">
                <a:solidFill>
                  <a:schemeClr val="tx1"/>
                </a:solidFill>
                <a:latin typeface="Consolas" panose="020B0609020204030204" pitchFamily="49" charset="0"/>
              </a:rPr>
              <a:t>		.map(i -&gt; i + 1).</a:t>
            </a:r>
            <a:br>
              <a:rPr lang="en-GB" noProof="1">
                <a:solidFill>
                  <a:schemeClr val="tx1"/>
                </a:solidFill>
                <a:latin typeface="Consolas" panose="020B0609020204030204" pitchFamily="49" charset="0"/>
              </a:rPr>
            </a:br>
            <a:r>
              <a:rPr lang="en-GB" noProof="1">
                <a:solidFill>
                  <a:schemeClr val="tx1"/>
                </a:solidFill>
                <a:latin typeface="Consolas" panose="020B0609020204030204" pitchFamily="49" charset="0"/>
              </a:rPr>
              <a:t>		.collect(Collectors.toList());</a:t>
            </a:r>
            <a:br>
              <a:rPr lang="en-GB" noProof="1">
                <a:solidFill>
                  <a:schemeClr val="tx1"/>
                </a:solidFill>
                <a:latin typeface="Consolas" panose="020B0609020204030204" pitchFamily="49" charset="0"/>
              </a:rPr>
            </a:br>
            <a:r>
              <a:rPr lang="en-GB" noProof="1">
                <a:solidFill>
                  <a:schemeClr val="tx1"/>
                </a:solidFill>
                <a:latin typeface="Consolas" panose="020B0609020204030204" pitchFamily="49" charset="0"/>
              </a:rPr>
              <a:t>System.out.println(plusOne);</a:t>
            </a:r>
          </a:p>
          <a:p>
            <a:pPr lvl="1"/>
            <a:r>
              <a:rPr lang="en-GB" dirty="0">
                <a:solidFill>
                  <a:schemeClr val="tx1"/>
                </a:solidFill>
              </a:rPr>
              <a:t>The original “</a:t>
            </a:r>
            <a:r>
              <a:rPr lang="en-GB" dirty="0" err="1">
                <a:solidFill>
                  <a:schemeClr val="tx1"/>
                </a:solidFill>
              </a:rPr>
              <a:t>myStream</a:t>
            </a:r>
            <a:r>
              <a:rPr lang="en-GB" dirty="0">
                <a:solidFill>
                  <a:schemeClr val="tx1"/>
                </a:solidFill>
              </a:rPr>
              <a:t>” is now consumed, do not reuse</a:t>
            </a:r>
          </a:p>
        </p:txBody>
      </p:sp>
      <p:sp>
        <p:nvSpPr>
          <p:cNvPr id="3" name="Footer Placeholder 2"/>
          <p:cNvSpPr>
            <a:spLocks noGrp="1"/>
          </p:cNvSpPr>
          <p:nvPr>
            <p:ph type="ftr" sz="quarter" idx="11"/>
          </p:nvPr>
        </p:nvSpPr>
        <p:spPr/>
        <p:txBody>
          <a:bodyPr/>
          <a:lstStyle/>
          <a:p>
            <a:r>
              <a:rPr lang="en-GB"/>
              <a:t>8.x Java 8 &amp; 9</a:t>
            </a:r>
          </a:p>
        </p:txBody>
      </p:sp>
      <p:sp>
        <p:nvSpPr>
          <p:cNvPr id="4" name="Slide Number Placeholder 3"/>
          <p:cNvSpPr>
            <a:spLocks noGrp="1"/>
          </p:cNvSpPr>
          <p:nvPr>
            <p:ph type="sldNum" sz="quarter" idx="12"/>
          </p:nvPr>
        </p:nvSpPr>
        <p:spPr/>
        <p:txBody>
          <a:bodyPr/>
          <a:lstStyle/>
          <a:p>
            <a:fld id="{6367893C-9E1D-4CCD-9CD6-385101A54B3A}" type="slidenum">
              <a:rPr lang="en-GB" smtClean="0"/>
              <a:pPr/>
              <a:t>15</a:t>
            </a:fld>
            <a:endParaRPr lang="en-GB"/>
          </a:p>
        </p:txBody>
      </p:sp>
      <p:sp>
        <p:nvSpPr>
          <p:cNvPr id="5" name="Text Placeholder 4"/>
          <p:cNvSpPr>
            <a:spLocks noGrp="1"/>
          </p:cNvSpPr>
          <p:nvPr>
            <p:ph type="body" sz="quarter" idx="13"/>
          </p:nvPr>
        </p:nvSpPr>
        <p:spPr/>
        <p:txBody>
          <a:bodyPr/>
          <a:lstStyle/>
          <a:p>
            <a:r>
              <a:rPr lang="en-GB" dirty="0"/>
              <a:t>Streams: creating and filtering</a:t>
            </a:r>
          </a:p>
        </p:txBody>
      </p:sp>
      <p:grpSp>
        <p:nvGrpSpPr>
          <p:cNvPr id="8" name="Group 7"/>
          <p:cNvGrpSpPr/>
          <p:nvPr/>
        </p:nvGrpSpPr>
        <p:grpSpPr>
          <a:xfrm>
            <a:off x="2847633" y="3366806"/>
            <a:ext cx="2436707" cy="503519"/>
            <a:chOff x="3039035" y="4374776"/>
            <a:chExt cx="2766229" cy="410780"/>
          </a:xfrm>
        </p:grpSpPr>
        <p:sp>
          <p:nvSpPr>
            <p:cNvPr id="6" name="Oval 5"/>
            <p:cNvSpPr/>
            <p:nvPr/>
          </p:nvSpPr>
          <p:spPr>
            <a:xfrm>
              <a:off x="3039035" y="4374776"/>
              <a:ext cx="1201271" cy="331695"/>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extBox 6"/>
            <p:cNvSpPr txBox="1"/>
            <p:nvPr/>
          </p:nvSpPr>
          <p:spPr>
            <a:xfrm>
              <a:off x="4240306" y="4416224"/>
              <a:ext cx="1564958" cy="369332"/>
            </a:xfrm>
            <a:prstGeom prst="rect">
              <a:avLst/>
            </a:prstGeom>
            <a:noFill/>
          </p:spPr>
          <p:txBody>
            <a:bodyPr wrap="none" rtlCol="0">
              <a:spAutoFit/>
            </a:bodyPr>
            <a:lstStyle/>
            <a:p>
              <a:r>
                <a:rPr lang="en-GB" sz="1200" dirty="0">
                  <a:solidFill>
                    <a:srgbClr val="C00000"/>
                  </a:solidFill>
                </a:rPr>
                <a:t>Use of lambda</a:t>
              </a:r>
            </a:p>
          </p:txBody>
        </p:sp>
      </p:grpSp>
    </p:spTree>
    <p:extLst>
      <p:ext uri="{BB962C8B-B14F-4D97-AF65-F5344CB8AC3E}">
        <p14:creationId xmlns:p14="http://schemas.microsoft.com/office/powerpoint/2010/main" val="2779281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8" end="8"/>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9" end="9"/>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80000" y="1104900"/>
            <a:ext cx="7801200" cy="3393697"/>
          </a:xfrm>
        </p:spPr>
        <p:txBody>
          <a:bodyPr/>
          <a:lstStyle/>
          <a:p>
            <a:r>
              <a:rPr lang="en-GB" sz="1200" dirty="0"/>
              <a:t>Filtering: Select only certain elements by applying boolean test</a:t>
            </a:r>
          </a:p>
          <a:p>
            <a:pPr lvl="1"/>
            <a:r>
              <a:rPr lang="en-GB" dirty="0">
                <a:solidFill>
                  <a:schemeClr val="tx1"/>
                </a:solidFill>
              </a:rPr>
              <a:t>Filter a stream by selecting only even numbers</a:t>
            </a:r>
          </a:p>
          <a:p>
            <a:pPr marL="563563" lvl="2" indent="0">
              <a:buNone/>
            </a:pPr>
            <a:r>
              <a:rPr lang="en-GB" noProof="1">
                <a:solidFill>
                  <a:schemeClr val="tx1"/>
                </a:solidFill>
                <a:latin typeface="Consolas" panose="020B0609020204030204" pitchFamily="49" charset="0"/>
              </a:rPr>
              <a:t>Stream&lt;Integer&gt; even = Stream.of(ints).filter(i -&gt; i % 2 == 0);</a:t>
            </a:r>
          </a:p>
          <a:p>
            <a:r>
              <a:rPr lang="en-GB" sz="1200" noProof="1"/>
              <a:t>The “</a:t>
            </a:r>
            <a:r>
              <a:rPr lang="en-GB" sz="1200" noProof="1">
                <a:latin typeface="Consolas" panose="020B0609020204030204" pitchFamily="49" charset="0"/>
              </a:rPr>
              <a:t>i -&gt; i % 2 == 0</a:t>
            </a:r>
            <a:r>
              <a:rPr lang="en-GB" sz="1200" noProof="1"/>
              <a:t>” lambda is an example of a Predicate.</a:t>
            </a:r>
            <a:br>
              <a:rPr lang="en-GB" sz="1200" noProof="1"/>
            </a:br>
            <a:r>
              <a:rPr lang="en-GB" sz="1200" noProof="1"/>
              <a:t>(So, “Predicate” is one of the new interfaces in Java 8)</a:t>
            </a:r>
          </a:p>
          <a:p>
            <a:r>
              <a:rPr lang="en-GB" sz="1200" dirty="0"/>
              <a:t>Testing: Check if all or at least one element satisfies a boolean test</a:t>
            </a:r>
          </a:p>
          <a:p>
            <a:pPr lvl="1"/>
            <a:r>
              <a:rPr lang="en-GB" dirty="0">
                <a:solidFill>
                  <a:schemeClr val="tx1"/>
                </a:solidFill>
              </a:rPr>
              <a:t>Test if all elements satisfy a given property (being smaller than 10)</a:t>
            </a:r>
          </a:p>
          <a:p>
            <a:pPr marL="1106488" lvl="4" indent="0">
              <a:buNone/>
            </a:pPr>
            <a:r>
              <a:rPr lang="en-GB" noProof="1">
                <a:solidFill>
                  <a:schemeClr val="tx1"/>
                </a:solidFill>
                <a:latin typeface="Consolas" panose="020B0609020204030204" pitchFamily="49" charset="0"/>
              </a:rPr>
              <a:t>if (!Stream.of(ints).allMatch(i -&gt; i &lt; 10)) {</a:t>
            </a:r>
            <a:br>
              <a:rPr lang="en-GB" noProof="1">
                <a:solidFill>
                  <a:schemeClr val="tx1"/>
                </a:solidFill>
                <a:latin typeface="Consolas" panose="020B0609020204030204" pitchFamily="49" charset="0"/>
              </a:rPr>
            </a:br>
            <a:r>
              <a:rPr lang="en-GB" noProof="1">
                <a:solidFill>
                  <a:schemeClr val="tx1"/>
                </a:solidFill>
                <a:latin typeface="Consolas" panose="020B0609020204030204" pitchFamily="49" charset="0"/>
              </a:rPr>
              <a:t>		System.out.println("Not all elements are smaller than 10");</a:t>
            </a:r>
            <a:br>
              <a:rPr lang="en-GB" noProof="1">
                <a:solidFill>
                  <a:schemeClr val="tx1"/>
                </a:solidFill>
                <a:latin typeface="Consolas" panose="020B0609020204030204" pitchFamily="49" charset="0"/>
              </a:rPr>
            </a:br>
            <a:r>
              <a:rPr lang="en-GB" noProof="1">
                <a:solidFill>
                  <a:schemeClr val="tx1"/>
                </a:solidFill>
                <a:latin typeface="Consolas" panose="020B0609020204030204" pitchFamily="49" charset="0"/>
              </a:rPr>
              <a:t>}</a:t>
            </a:r>
          </a:p>
          <a:p>
            <a:pPr lvl="1"/>
            <a:r>
              <a:rPr lang="en-GB" dirty="0">
                <a:solidFill>
                  <a:schemeClr val="tx1"/>
                </a:solidFill>
              </a:rPr>
              <a:t>Test if any element satisfies a given property (being larger than 100)</a:t>
            </a:r>
          </a:p>
          <a:p>
            <a:pPr marL="1106488" lvl="4" indent="0">
              <a:buNone/>
            </a:pPr>
            <a:r>
              <a:rPr lang="en-GB" noProof="1">
                <a:solidFill>
                  <a:schemeClr val="tx1"/>
                </a:solidFill>
                <a:latin typeface="Consolas" panose="020B0609020204030204" pitchFamily="49" charset="0"/>
              </a:rPr>
              <a:t>if (Stream.of(ints).anyMatch(i -&gt; i &gt; 100)) {</a:t>
            </a:r>
            <a:br>
              <a:rPr lang="en-GB" noProof="1">
                <a:solidFill>
                  <a:schemeClr val="tx1"/>
                </a:solidFill>
                <a:latin typeface="Consolas" panose="020B0609020204030204" pitchFamily="49" charset="0"/>
              </a:rPr>
            </a:br>
            <a:r>
              <a:rPr lang="en-GB" noProof="1">
                <a:solidFill>
                  <a:schemeClr val="tx1"/>
                </a:solidFill>
                <a:latin typeface="Consolas" panose="020B0609020204030204" pitchFamily="49" charset="0"/>
              </a:rPr>
              <a:t>		System.out.println("There is an element larger than 100");</a:t>
            </a:r>
            <a:br>
              <a:rPr lang="en-GB" noProof="1">
                <a:solidFill>
                  <a:schemeClr val="tx1"/>
                </a:solidFill>
                <a:latin typeface="Consolas" panose="020B0609020204030204" pitchFamily="49" charset="0"/>
              </a:rPr>
            </a:br>
            <a:r>
              <a:rPr lang="en-GB" noProof="1">
                <a:solidFill>
                  <a:schemeClr val="tx1"/>
                </a:solidFill>
                <a:latin typeface="Consolas" panose="020B0609020204030204" pitchFamily="49" charset="0"/>
              </a:rPr>
              <a:t>}</a:t>
            </a:r>
          </a:p>
        </p:txBody>
      </p:sp>
      <p:sp>
        <p:nvSpPr>
          <p:cNvPr id="3" name="Footer Placeholder 2"/>
          <p:cNvSpPr>
            <a:spLocks noGrp="1"/>
          </p:cNvSpPr>
          <p:nvPr>
            <p:ph type="ftr" sz="quarter" idx="11"/>
          </p:nvPr>
        </p:nvSpPr>
        <p:spPr/>
        <p:txBody>
          <a:bodyPr/>
          <a:lstStyle/>
          <a:p>
            <a:r>
              <a:rPr lang="en-GB"/>
              <a:t>8.x Java 8 &amp; 9</a:t>
            </a:r>
          </a:p>
        </p:txBody>
      </p:sp>
      <p:sp>
        <p:nvSpPr>
          <p:cNvPr id="4" name="Slide Number Placeholder 3"/>
          <p:cNvSpPr>
            <a:spLocks noGrp="1"/>
          </p:cNvSpPr>
          <p:nvPr>
            <p:ph type="sldNum" sz="quarter" idx="12"/>
          </p:nvPr>
        </p:nvSpPr>
        <p:spPr/>
        <p:txBody>
          <a:bodyPr/>
          <a:lstStyle/>
          <a:p>
            <a:fld id="{6367893C-9E1D-4CCD-9CD6-385101A54B3A}" type="slidenum">
              <a:rPr lang="en-GB" smtClean="0"/>
              <a:pPr/>
              <a:t>16</a:t>
            </a:fld>
            <a:endParaRPr lang="en-GB"/>
          </a:p>
        </p:txBody>
      </p:sp>
      <p:sp>
        <p:nvSpPr>
          <p:cNvPr id="5" name="Text Placeholder 4"/>
          <p:cNvSpPr>
            <a:spLocks noGrp="1"/>
          </p:cNvSpPr>
          <p:nvPr>
            <p:ph type="body" sz="quarter" idx="13"/>
          </p:nvPr>
        </p:nvSpPr>
        <p:spPr/>
        <p:txBody>
          <a:bodyPr/>
          <a:lstStyle/>
          <a:p>
            <a:r>
              <a:rPr lang="en-GB" dirty="0"/>
              <a:t>Streams: Filtering and testing</a:t>
            </a:r>
          </a:p>
        </p:txBody>
      </p:sp>
    </p:spTree>
    <p:extLst>
      <p:ext uri="{BB962C8B-B14F-4D97-AF65-F5344CB8AC3E}">
        <p14:creationId xmlns:p14="http://schemas.microsoft.com/office/powerpoint/2010/main" val="31544606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80000" y="1085850"/>
            <a:ext cx="7801200" cy="3412747"/>
          </a:xfrm>
        </p:spPr>
        <p:txBody>
          <a:bodyPr/>
          <a:lstStyle/>
          <a:p>
            <a:r>
              <a:rPr lang="en-GB" sz="1200" dirty="0"/>
              <a:t>Suppose we have defined (in class Streams)</a:t>
            </a:r>
          </a:p>
          <a:p>
            <a:pPr marL="1106488" lvl="4" indent="0">
              <a:buNone/>
            </a:pPr>
            <a:r>
              <a:rPr lang="en-GB" noProof="1">
                <a:solidFill>
                  <a:schemeClr val="tx1"/>
                </a:solidFill>
                <a:latin typeface="Consolas" panose="020B0609020204030204" pitchFamily="49" charset="0"/>
              </a:rPr>
              <a:t>private static int seed = 0;</a:t>
            </a:r>
          </a:p>
          <a:p>
            <a:pPr marL="1106488" lvl="4" indent="0">
              <a:buNone/>
            </a:pPr>
            <a:r>
              <a:rPr lang="en-GB" noProof="1">
                <a:solidFill>
                  <a:schemeClr val="tx1"/>
                </a:solidFill>
                <a:latin typeface="Consolas" panose="020B0609020204030204" pitchFamily="49" charset="0"/>
              </a:rPr>
              <a:t>private static int next() {</a:t>
            </a:r>
            <a:br>
              <a:rPr lang="en-GB" noProof="1">
                <a:solidFill>
                  <a:schemeClr val="tx1"/>
                </a:solidFill>
                <a:latin typeface="Consolas" panose="020B0609020204030204" pitchFamily="49" charset="0"/>
              </a:rPr>
            </a:br>
            <a:r>
              <a:rPr lang="en-GB" noProof="1">
                <a:solidFill>
                  <a:schemeClr val="tx1"/>
                </a:solidFill>
                <a:latin typeface="Consolas" panose="020B0609020204030204" pitchFamily="49" charset="0"/>
              </a:rPr>
              <a:t>		seed++;</a:t>
            </a:r>
            <a:br>
              <a:rPr lang="en-GB" noProof="1">
                <a:solidFill>
                  <a:schemeClr val="tx1"/>
                </a:solidFill>
                <a:latin typeface="Consolas" panose="020B0609020204030204" pitchFamily="49" charset="0"/>
              </a:rPr>
            </a:br>
            <a:r>
              <a:rPr lang="en-GB" noProof="1">
                <a:solidFill>
                  <a:schemeClr val="tx1"/>
                </a:solidFill>
                <a:latin typeface="Consolas" panose="020B0609020204030204" pitchFamily="49" charset="0"/>
              </a:rPr>
              <a:t>		return seed;</a:t>
            </a:r>
            <a:br>
              <a:rPr lang="en-GB" noProof="1">
                <a:solidFill>
                  <a:schemeClr val="tx1"/>
                </a:solidFill>
                <a:latin typeface="Consolas" panose="020B0609020204030204" pitchFamily="49" charset="0"/>
              </a:rPr>
            </a:br>
            <a:r>
              <a:rPr lang="en-GB" noProof="1">
                <a:solidFill>
                  <a:schemeClr val="tx1"/>
                </a:solidFill>
                <a:latin typeface="Consolas" panose="020B0609020204030204" pitchFamily="49" charset="0"/>
              </a:rPr>
              <a:t>}</a:t>
            </a:r>
          </a:p>
          <a:p>
            <a:r>
              <a:rPr lang="en-GB" sz="1200" dirty="0"/>
              <a:t>Create an infinite stream using a supplier</a:t>
            </a:r>
          </a:p>
          <a:p>
            <a:pPr marL="1106488" lvl="4" indent="0">
              <a:buNone/>
            </a:pPr>
            <a:r>
              <a:rPr lang="en-GB" noProof="1">
                <a:solidFill>
                  <a:schemeClr val="tx1"/>
                </a:solidFill>
                <a:latin typeface="Consolas" panose="020B0609020204030204" pitchFamily="49" charset="0"/>
              </a:rPr>
              <a:t>Stream&lt;Integer&gt; infiniteStream = Stream.generate(Streams::next);</a:t>
            </a:r>
          </a:p>
          <a:p>
            <a:r>
              <a:rPr lang="en-GB" sz="1200" dirty="0"/>
              <a:t>Select some multiple of 10 (typically the first)</a:t>
            </a:r>
          </a:p>
          <a:p>
            <a:pPr marL="1106488" lvl="4" indent="0">
              <a:buNone/>
            </a:pPr>
            <a:r>
              <a:rPr lang="en-GB" noProof="1">
                <a:solidFill>
                  <a:schemeClr val="tx1"/>
                </a:solidFill>
                <a:latin typeface="Consolas" panose="020B0609020204030204" pitchFamily="49" charset="0"/>
              </a:rPr>
              <a:t>Optional&lt;Integer&gt; multiple = infiniteStream</a:t>
            </a:r>
            <a:br>
              <a:rPr lang="en-GB" noProof="1">
                <a:solidFill>
                  <a:schemeClr val="tx1"/>
                </a:solidFill>
                <a:latin typeface="Consolas" panose="020B0609020204030204" pitchFamily="49" charset="0"/>
              </a:rPr>
            </a:br>
            <a:r>
              <a:rPr lang="en-GB" noProof="1">
                <a:solidFill>
                  <a:schemeClr val="tx1"/>
                </a:solidFill>
                <a:latin typeface="Consolas" panose="020B0609020204030204" pitchFamily="49" charset="0"/>
              </a:rPr>
              <a:t>	.filter(i -&gt; i % 10 == 0)</a:t>
            </a:r>
            <a:br>
              <a:rPr lang="en-GB" noProof="1">
                <a:solidFill>
                  <a:schemeClr val="tx1"/>
                </a:solidFill>
                <a:latin typeface="Consolas" panose="020B0609020204030204" pitchFamily="49" charset="0"/>
              </a:rPr>
            </a:br>
            <a:r>
              <a:rPr lang="en-GB" noProof="1">
                <a:solidFill>
                  <a:schemeClr val="tx1"/>
                </a:solidFill>
                <a:latin typeface="Consolas" panose="020B0609020204030204" pitchFamily="49" charset="0"/>
              </a:rPr>
              <a:t>	.findAny();</a:t>
            </a:r>
            <a:br>
              <a:rPr lang="en-GB" noProof="1">
                <a:solidFill>
                  <a:schemeClr val="tx1"/>
                </a:solidFill>
                <a:latin typeface="Consolas" panose="020B0609020204030204" pitchFamily="49" charset="0"/>
              </a:rPr>
            </a:br>
            <a:r>
              <a:rPr lang="en-GB" noProof="1">
                <a:solidFill>
                  <a:schemeClr val="tx1"/>
                </a:solidFill>
                <a:latin typeface="Consolas" panose="020B0609020204030204" pitchFamily="49" charset="0"/>
              </a:rPr>
              <a:t>System.out.println("Multiple of 10: " + multiple.get());</a:t>
            </a:r>
          </a:p>
          <a:p>
            <a:pPr lvl="2"/>
            <a:endParaRPr lang="en-GB" dirty="0">
              <a:solidFill>
                <a:schemeClr val="tx1"/>
              </a:solidFill>
            </a:endParaRPr>
          </a:p>
        </p:txBody>
      </p:sp>
      <p:sp>
        <p:nvSpPr>
          <p:cNvPr id="3" name="Footer Placeholder 2"/>
          <p:cNvSpPr>
            <a:spLocks noGrp="1"/>
          </p:cNvSpPr>
          <p:nvPr>
            <p:ph type="ftr" sz="quarter" idx="11"/>
          </p:nvPr>
        </p:nvSpPr>
        <p:spPr/>
        <p:txBody>
          <a:bodyPr/>
          <a:lstStyle/>
          <a:p>
            <a:r>
              <a:rPr lang="en-GB"/>
              <a:t>8.x Java 8 &amp; 9</a:t>
            </a:r>
          </a:p>
        </p:txBody>
      </p:sp>
      <p:sp>
        <p:nvSpPr>
          <p:cNvPr id="4" name="Slide Number Placeholder 3"/>
          <p:cNvSpPr>
            <a:spLocks noGrp="1"/>
          </p:cNvSpPr>
          <p:nvPr>
            <p:ph type="sldNum" sz="quarter" idx="12"/>
          </p:nvPr>
        </p:nvSpPr>
        <p:spPr/>
        <p:txBody>
          <a:bodyPr/>
          <a:lstStyle/>
          <a:p>
            <a:fld id="{6367893C-9E1D-4CCD-9CD6-385101A54B3A}" type="slidenum">
              <a:rPr lang="en-GB" smtClean="0"/>
              <a:pPr/>
              <a:t>17</a:t>
            </a:fld>
            <a:endParaRPr lang="en-GB"/>
          </a:p>
        </p:txBody>
      </p:sp>
      <p:sp>
        <p:nvSpPr>
          <p:cNvPr id="5" name="Text Placeholder 4"/>
          <p:cNvSpPr>
            <a:spLocks noGrp="1"/>
          </p:cNvSpPr>
          <p:nvPr>
            <p:ph type="body" sz="quarter" idx="13"/>
          </p:nvPr>
        </p:nvSpPr>
        <p:spPr/>
        <p:txBody>
          <a:bodyPr/>
          <a:lstStyle/>
          <a:p>
            <a:r>
              <a:rPr lang="en-GB" dirty="0"/>
              <a:t>Infinite streams and searching</a:t>
            </a:r>
          </a:p>
        </p:txBody>
      </p:sp>
      <p:sp>
        <p:nvSpPr>
          <p:cNvPr id="6" name="Oval 5"/>
          <p:cNvSpPr/>
          <p:nvPr/>
        </p:nvSpPr>
        <p:spPr>
          <a:xfrm>
            <a:off x="2767932" y="3133723"/>
            <a:ext cx="1699293" cy="344229"/>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161583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80000" y="1095375"/>
            <a:ext cx="7801200" cy="3403222"/>
          </a:xfrm>
        </p:spPr>
        <p:txBody>
          <a:bodyPr/>
          <a:lstStyle/>
          <a:p>
            <a:r>
              <a:rPr lang="en-GB" sz="1200" dirty="0"/>
              <a:t>You can easily turn a (sequential) stream into a parallel one</a:t>
            </a:r>
          </a:p>
          <a:p>
            <a:pPr lvl="1"/>
            <a:r>
              <a:rPr lang="en-GB" dirty="0">
                <a:solidFill>
                  <a:schemeClr val="tx1"/>
                </a:solidFill>
              </a:rPr>
              <a:t>If possible, elements will be processed in parallel</a:t>
            </a:r>
          </a:p>
          <a:p>
            <a:pPr lvl="1"/>
            <a:r>
              <a:rPr lang="en-GB" dirty="0">
                <a:solidFill>
                  <a:schemeClr val="tx1"/>
                </a:solidFill>
              </a:rPr>
              <a:t>Only possible if there are no dependencies</a:t>
            </a:r>
          </a:p>
          <a:p>
            <a:r>
              <a:rPr lang="en-GB" sz="1200" dirty="0"/>
              <a:t>Sequential processing:</a:t>
            </a:r>
          </a:p>
          <a:p>
            <a:pPr marL="563563" lvl="2" indent="0">
              <a:buNone/>
            </a:pPr>
            <a:r>
              <a:rPr lang="en-GB" noProof="1">
                <a:solidFill>
                  <a:schemeClr val="tx1"/>
                </a:solidFill>
                <a:latin typeface="Consolas" panose="020B0609020204030204" pitchFamily="49" charset="0"/>
              </a:rPr>
              <a:t>long start = System.nanoTime();</a:t>
            </a:r>
            <a:br>
              <a:rPr lang="en-GB" noProof="1">
                <a:solidFill>
                  <a:schemeClr val="tx1"/>
                </a:solidFill>
                <a:latin typeface="Consolas" panose="020B0609020204030204" pitchFamily="49" charset="0"/>
              </a:rPr>
            </a:br>
            <a:r>
              <a:rPr lang="en-GB" noProof="1">
                <a:solidFill>
                  <a:schemeClr val="tx1"/>
                </a:solidFill>
                <a:latin typeface="Consolas" panose="020B0609020204030204" pitchFamily="49" charset="0"/>
              </a:rPr>
              <a:t>Stream.of(manyInts)</a:t>
            </a:r>
            <a:br>
              <a:rPr lang="en-GB" noProof="1">
                <a:solidFill>
                  <a:schemeClr val="tx1"/>
                </a:solidFill>
                <a:latin typeface="Consolas" panose="020B0609020204030204" pitchFamily="49" charset="0"/>
              </a:rPr>
            </a:br>
            <a:r>
              <a:rPr lang="en-GB" noProof="1">
                <a:solidFill>
                  <a:schemeClr val="tx1"/>
                </a:solidFill>
                <a:latin typeface="Consolas" panose="020B0609020204030204" pitchFamily="49" charset="0"/>
              </a:rPr>
              <a:t>		.map(i -&gt; isPrime(i))</a:t>
            </a:r>
            <a:br>
              <a:rPr lang="en-GB" noProof="1">
                <a:solidFill>
                  <a:schemeClr val="tx1"/>
                </a:solidFill>
                <a:latin typeface="Consolas" panose="020B0609020204030204" pitchFamily="49" charset="0"/>
              </a:rPr>
            </a:br>
            <a:r>
              <a:rPr lang="en-GB" noProof="1">
                <a:solidFill>
                  <a:schemeClr val="tx1"/>
                </a:solidFill>
                <a:latin typeface="Consolas" panose="020B0609020204030204" pitchFamily="49" charset="0"/>
              </a:rPr>
              <a:t>		.collect(Collectors.toList());</a:t>
            </a:r>
            <a:br>
              <a:rPr lang="en-GB" noProof="1">
                <a:solidFill>
                  <a:schemeClr val="tx1"/>
                </a:solidFill>
                <a:latin typeface="Consolas" panose="020B0609020204030204" pitchFamily="49" charset="0"/>
              </a:rPr>
            </a:br>
            <a:r>
              <a:rPr lang="en-GB" noProof="1">
                <a:solidFill>
                  <a:schemeClr val="tx1"/>
                </a:solidFill>
                <a:latin typeface="Consolas" panose="020B0609020204030204" pitchFamily="49" charset="0"/>
              </a:rPr>
              <a:t>System.out.println("Sequential processing: “ + (System.nanoTime() - start) / 1000);</a:t>
            </a:r>
          </a:p>
          <a:p>
            <a:r>
              <a:rPr lang="en-GB" sz="1200" dirty="0">
                <a:solidFill>
                  <a:schemeClr val="tx1"/>
                </a:solidFill>
              </a:rPr>
              <a:t>Parallel processing:</a:t>
            </a:r>
          </a:p>
          <a:p>
            <a:pPr marL="563563" lvl="2" indent="0">
              <a:buNone/>
            </a:pPr>
            <a:r>
              <a:rPr lang="en-GB" noProof="1">
                <a:solidFill>
                  <a:schemeClr val="tx1"/>
                </a:solidFill>
                <a:latin typeface="Consolas" panose="020B0609020204030204" pitchFamily="49" charset="0"/>
              </a:rPr>
              <a:t>long start = System.nanoTime();</a:t>
            </a:r>
            <a:br>
              <a:rPr lang="en-GB" noProof="1">
                <a:solidFill>
                  <a:schemeClr val="tx1"/>
                </a:solidFill>
                <a:latin typeface="Consolas" panose="020B0609020204030204" pitchFamily="49" charset="0"/>
              </a:rPr>
            </a:br>
            <a:r>
              <a:rPr lang="en-GB" noProof="1">
                <a:solidFill>
                  <a:schemeClr val="tx1"/>
                </a:solidFill>
                <a:latin typeface="Consolas" panose="020B0609020204030204" pitchFamily="49" charset="0"/>
              </a:rPr>
              <a:t>Stream.of(manyInts)</a:t>
            </a:r>
            <a:br>
              <a:rPr lang="en-GB" noProof="1">
                <a:solidFill>
                  <a:schemeClr val="tx1"/>
                </a:solidFill>
                <a:latin typeface="Consolas" panose="020B0609020204030204" pitchFamily="49" charset="0"/>
              </a:rPr>
            </a:br>
            <a:r>
              <a:rPr lang="en-GB" noProof="1">
                <a:solidFill>
                  <a:schemeClr val="tx1"/>
                </a:solidFill>
                <a:latin typeface="Consolas" panose="020B0609020204030204" pitchFamily="49" charset="0"/>
              </a:rPr>
              <a:t>		.parallel()</a:t>
            </a:r>
            <a:br>
              <a:rPr lang="en-GB" noProof="1">
                <a:solidFill>
                  <a:schemeClr val="tx1"/>
                </a:solidFill>
                <a:latin typeface="Consolas" panose="020B0609020204030204" pitchFamily="49" charset="0"/>
              </a:rPr>
            </a:br>
            <a:r>
              <a:rPr lang="en-GB" noProof="1">
                <a:solidFill>
                  <a:schemeClr val="tx1"/>
                </a:solidFill>
                <a:latin typeface="Consolas" panose="020B0609020204030204" pitchFamily="49" charset="0"/>
              </a:rPr>
              <a:t>		.map(i -&gt; isPrime(i))</a:t>
            </a:r>
            <a:br>
              <a:rPr lang="en-GB" noProof="1">
                <a:solidFill>
                  <a:schemeClr val="tx1"/>
                </a:solidFill>
                <a:latin typeface="Consolas" panose="020B0609020204030204" pitchFamily="49" charset="0"/>
              </a:rPr>
            </a:br>
            <a:r>
              <a:rPr lang="en-GB" noProof="1">
                <a:solidFill>
                  <a:schemeClr val="tx1"/>
                </a:solidFill>
                <a:latin typeface="Consolas" panose="020B0609020204030204" pitchFamily="49" charset="0"/>
              </a:rPr>
              <a:t>		.collect(Collectors.toList());</a:t>
            </a:r>
            <a:br>
              <a:rPr lang="en-GB" noProof="1">
                <a:solidFill>
                  <a:schemeClr val="tx1"/>
                </a:solidFill>
                <a:latin typeface="Consolas" panose="020B0609020204030204" pitchFamily="49" charset="0"/>
              </a:rPr>
            </a:br>
            <a:r>
              <a:rPr lang="en-GB" noProof="1">
                <a:solidFill>
                  <a:schemeClr val="tx1"/>
                </a:solidFill>
                <a:latin typeface="Consolas" panose="020B0609020204030204" pitchFamily="49" charset="0"/>
              </a:rPr>
              <a:t>System.out.println("Parallel processing: “ + (System.nanoTime() - start) / 1000);</a:t>
            </a:r>
            <a:br>
              <a:rPr lang="en-GB" dirty="0">
                <a:solidFill>
                  <a:schemeClr val="tx1"/>
                </a:solidFill>
              </a:rPr>
            </a:br>
            <a:endParaRPr lang="en-GB" dirty="0">
              <a:solidFill>
                <a:schemeClr val="tx1"/>
              </a:solidFill>
            </a:endParaRPr>
          </a:p>
        </p:txBody>
      </p:sp>
      <p:sp>
        <p:nvSpPr>
          <p:cNvPr id="3" name="Footer Placeholder 2"/>
          <p:cNvSpPr>
            <a:spLocks noGrp="1"/>
          </p:cNvSpPr>
          <p:nvPr>
            <p:ph type="ftr" sz="quarter" idx="11"/>
          </p:nvPr>
        </p:nvSpPr>
        <p:spPr/>
        <p:txBody>
          <a:bodyPr/>
          <a:lstStyle/>
          <a:p>
            <a:r>
              <a:rPr lang="en-GB"/>
              <a:t>8.x Java 8 &amp; 9</a:t>
            </a:r>
          </a:p>
        </p:txBody>
      </p:sp>
      <p:sp>
        <p:nvSpPr>
          <p:cNvPr id="4" name="Slide Number Placeholder 3"/>
          <p:cNvSpPr>
            <a:spLocks noGrp="1"/>
          </p:cNvSpPr>
          <p:nvPr>
            <p:ph type="sldNum" sz="quarter" idx="12"/>
          </p:nvPr>
        </p:nvSpPr>
        <p:spPr/>
        <p:txBody>
          <a:bodyPr/>
          <a:lstStyle/>
          <a:p>
            <a:fld id="{6367893C-9E1D-4CCD-9CD6-385101A54B3A}" type="slidenum">
              <a:rPr lang="en-GB" smtClean="0"/>
              <a:pPr/>
              <a:t>18</a:t>
            </a:fld>
            <a:endParaRPr lang="en-GB"/>
          </a:p>
        </p:txBody>
      </p:sp>
      <p:sp>
        <p:nvSpPr>
          <p:cNvPr id="5" name="Text Placeholder 4"/>
          <p:cNvSpPr>
            <a:spLocks noGrp="1"/>
          </p:cNvSpPr>
          <p:nvPr>
            <p:ph type="body" sz="quarter" idx="13"/>
          </p:nvPr>
        </p:nvSpPr>
        <p:spPr/>
        <p:txBody>
          <a:bodyPr/>
          <a:lstStyle/>
          <a:p>
            <a:r>
              <a:rPr lang="en-GB" dirty="0"/>
              <a:t>Parallelism in streams</a:t>
            </a:r>
          </a:p>
        </p:txBody>
      </p:sp>
      <p:grpSp>
        <p:nvGrpSpPr>
          <p:cNvPr id="8" name="Group 7"/>
          <p:cNvGrpSpPr/>
          <p:nvPr/>
        </p:nvGrpSpPr>
        <p:grpSpPr>
          <a:xfrm>
            <a:off x="1956324" y="3456455"/>
            <a:ext cx="2588782" cy="312644"/>
            <a:chOff x="2402541" y="4621306"/>
            <a:chExt cx="3451708" cy="416859"/>
          </a:xfrm>
        </p:grpSpPr>
        <p:sp>
          <p:nvSpPr>
            <p:cNvPr id="6" name="Oval 5"/>
            <p:cNvSpPr/>
            <p:nvPr/>
          </p:nvSpPr>
          <p:spPr>
            <a:xfrm>
              <a:off x="2402541" y="4724400"/>
              <a:ext cx="1524000" cy="313765"/>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4052047" y="4621306"/>
              <a:ext cx="1802202" cy="369332"/>
            </a:xfrm>
            <a:prstGeom prst="rect">
              <a:avLst/>
            </a:prstGeom>
            <a:noFill/>
          </p:spPr>
          <p:txBody>
            <a:bodyPr wrap="none" rtlCol="0">
              <a:spAutoFit/>
            </a:bodyPr>
            <a:lstStyle/>
            <a:p>
              <a:r>
                <a:rPr lang="nl-NL" sz="1200" dirty="0">
                  <a:solidFill>
                    <a:srgbClr val="C00000"/>
                  </a:solidFill>
                </a:rPr>
                <a:t>The </a:t>
              </a:r>
              <a:r>
                <a:rPr lang="nl-NL" sz="1200" dirty="0" err="1">
                  <a:solidFill>
                    <a:srgbClr val="C00000"/>
                  </a:solidFill>
                </a:rPr>
                <a:t>only</a:t>
              </a:r>
              <a:r>
                <a:rPr lang="nl-NL" sz="1200" dirty="0">
                  <a:solidFill>
                    <a:srgbClr val="C00000"/>
                  </a:solidFill>
                </a:rPr>
                <a:t> </a:t>
              </a:r>
              <a:r>
                <a:rPr lang="nl-NL" sz="1200" dirty="0" err="1">
                  <a:solidFill>
                    <a:srgbClr val="C00000"/>
                  </a:solidFill>
                </a:rPr>
                <a:t>addition</a:t>
              </a:r>
              <a:endParaRPr lang="en-GB" sz="1200" dirty="0">
                <a:solidFill>
                  <a:srgbClr val="C00000"/>
                </a:solidFill>
              </a:endParaRPr>
            </a:p>
          </p:txBody>
        </p:sp>
      </p:grpSp>
    </p:spTree>
    <p:extLst>
      <p:ext uri="{BB962C8B-B14F-4D97-AF65-F5344CB8AC3E}">
        <p14:creationId xmlns:p14="http://schemas.microsoft.com/office/powerpoint/2010/main" val="2129533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1080000" y="1152773"/>
            <a:ext cx="7801200" cy="3345824"/>
          </a:xfrm>
        </p:spPr>
        <p:txBody>
          <a:bodyPr/>
          <a:lstStyle/>
          <a:p>
            <a:r>
              <a:rPr lang="en-GB" dirty="0"/>
              <a:t>Tony Hoare, 2009, on null:</a:t>
            </a:r>
          </a:p>
          <a:p>
            <a:pPr lvl="1"/>
            <a:r>
              <a:rPr lang="en-US" dirty="0"/>
              <a:t>I call it my billion-dollar mistake. It was the invention of the null reference in 1965. At that time, I was designing the first comprehensive type system for references in an object oriented language (</a:t>
            </a:r>
            <a:r>
              <a:rPr lang="en-US" dirty="0">
                <a:hlinkClick r:id="rId2" tooltip="ALGOL W"/>
              </a:rPr>
              <a:t>ALGOL W</a:t>
            </a:r>
            <a:r>
              <a:rPr lang="en-US" dirty="0"/>
              <a:t>). My goal was to ensure that all use of references should be absolutely safe, with checking performed automatically by the compiler. But I couldn't resist the temptation to put in a null reference, simply because it was so easy to implement. This has led to innumerable errors, vulnerabilities, and system crashes, which have probably caused a billion dollars of pain and damage in the last forty years.</a:t>
            </a:r>
            <a:endParaRPr lang="en-GB" dirty="0"/>
          </a:p>
          <a:p>
            <a:r>
              <a:rPr lang="en-GB" dirty="0"/>
              <a:t>An “Optional” wraps a real value or null</a:t>
            </a:r>
          </a:p>
          <a:p>
            <a:pPr lvl="1"/>
            <a:r>
              <a:rPr lang="en-GB" dirty="0">
                <a:solidFill>
                  <a:schemeClr val="tx1"/>
                </a:solidFill>
              </a:rPr>
              <a:t>Provides functionality to process value only if non-null</a:t>
            </a:r>
          </a:p>
          <a:p>
            <a:pPr marL="1106488" lvl="4" indent="0">
              <a:buNone/>
            </a:pPr>
            <a:r>
              <a:rPr lang="en-GB" dirty="0">
                <a:solidFill>
                  <a:schemeClr val="tx1"/>
                </a:solidFill>
                <a:latin typeface="Consolas" panose="020B0609020204030204" pitchFamily="49" charset="0"/>
              </a:rPr>
              <a:t>Optional&lt;String&gt; </a:t>
            </a:r>
            <a:r>
              <a:rPr lang="en-GB" dirty="0" err="1">
                <a:solidFill>
                  <a:schemeClr val="tx1"/>
                </a:solidFill>
                <a:latin typeface="Consolas" panose="020B0609020204030204" pitchFamily="49" charset="0"/>
              </a:rPr>
              <a:t>sOpt</a:t>
            </a:r>
            <a:r>
              <a:rPr lang="en-GB" dirty="0">
                <a:solidFill>
                  <a:schemeClr val="tx1"/>
                </a:solidFill>
                <a:latin typeface="Consolas" panose="020B0609020204030204" pitchFamily="49" charset="0"/>
              </a:rPr>
              <a:t>;</a:t>
            </a:r>
          </a:p>
          <a:p>
            <a:pPr marL="1106488" lvl="4" indent="0">
              <a:buNone/>
            </a:pPr>
            <a:r>
              <a:rPr lang="en-GB" dirty="0">
                <a:solidFill>
                  <a:schemeClr val="tx1"/>
                </a:solidFill>
                <a:latin typeface="Consolas" panose="020B0609020204030204" pitchFamily="49" charset="0"/>
              </a:rPr>
              <a:t>if (</a:t>
            </a:r>
            <a:r>
              <a:rPr lang="en-GB" dirty="0" err="1">
                <a:solidFill>
                  <a:schemeClr val="tx1"/>
                </a:solidFill>
                <a:latin typeface="Consolas" panose="020B0609020204030204" pitchFamily="49" charset="0"/>
              </a:rPr>
              <a:t>sOpt.isPresent</a:t>
            </a:r>
            <a:r>
              <a:rPr lang="en-GB" dirty="0">
                <a:solidFill>
                  <a:schemeClr val="tx1"/>
                </a:solidFill>
                <a:latin typeface="Consolas" panose="020B0609020204030204" pitchFamily="49" charset="0"/>
              </a:rPr>
              <a:t>()) {</a:t>
            </a:r>
            <a:br>
              <a:rPr lang="en-GB" dirty="0">
                <a:solidFill>
                  <a:schemeClr val="tx1"/>
                </a:solidFill>
                <a:latin typeface="Consolas" panose="020B0609020204030204" pitchFamily="49" charset="0"/>
              </a:rPr>
            </a:br>
            <a:r>
              <a:rPr lang="en-GB" dirty="0">
                <a:solidFill>
                  <a:schemeClr val="tx1"/>
                </a:solidFill>
                <a:latin typeface="Consolas" panose="020B0609020204030204" pitchFamily="49" charset="0"/>
              </a:rPr>
              <a:t>		</a:t>
            </a:r>
            <a:r>
              <a:rPr lang="en-GB" dirty="0" err="1">
                <a:solidFill>
                  <a:schemeClr val="tx1"/>
                </a:solidFill>
                <a:latin typeface="Consolas" panose="020B0609020204030204" pitchFamily="49" charset="0"/>
              </a:rPr>
              <a:t>System.out.println</a:t>
            </a:r>
            <a:r>
              <a:rPr lang="en-GB" dirty="0">
                <a:solidFill>
                  <a:schemeClr val="tx1"/>
                </a:solidFill>
                <a:latin typeface="Consolas" panose="020B0609020204030204" pitchFamily="49" charset="0"/>
              </a:rPr>
              <a:t>(</a:t>
            </a:r>
            <a:r>
              <a:rPr lang="en-GB" dirty="0" err="1">
                <a:solidFill>
                  <a:schemeClr val="tx1"/>
                </a:solidFill>
                <a:latin typeface="Consolas" panose="020B0609020204030204" pitchFamily="49" charset="0"/>
              </a:rPr>
              <a:t>sOpt.get</a:t>
            </a:r>
            <a:r>
              <a:rPr lang="en-GB" dirty="0">
                <a:solidFill>
                  <a:schemeClr val="tx1"/>
                </a:solidFill>
                <a:latin typeface="Consolas" panose="020B0609020204030204" pitchFamily="49" charset="0"/>
              </a:rPr>
              <a:t>());</a:t>
            </a:r>
            <a:br>
              <a:rPr lang="en-GB" dirty="0">
                <a:solidFill>
                  <a:schemeClr val="tx1"/>
                </a:solidFill>
                <a:latin typeface="Consolas" panose="020B0609020204030204" pitchFamily="49" charset="0"/>
              </a:rPr>
            </a:br>
            <a:r>
              <a:rPr lang="en-GB" dirty="0">
                <a:solidFill>
                  <a:schemeClr val="tx1"/>
                </a:solidFill>
                <a:latin typeface="Consolas" panose="020B0609020204030204" pitchFamily="49" charset="0"/>
              </a:rPr>
              <a:t>}</a:t>
            </a:r>
            <a:br>
              <a:rPr lang="en-GB" dirty="0">
                <a:solidFill>
                  <a:schemeClr val="tx1"/>
                </a:solidFill>
                <a:latin typeface="Consolas" panose="020B0609020204030204" pitchFamily="49" charset="0"/>
              </a:rPr>
            </a:br>
            <a:r>
              <a:rPr lang="en-GB" dirty="0" err="1">
                <a:solidFill>
                  <a:schemeClr val="tx1"/>
                </a:solidFill>
                <a:latin typeface="Consolas" panose="020B0609020204030204" pitchFamily="49" charset="0"/>
              </a:rPr>
              <a:t>sOpt.ifPresent</a:t>
            </a:r>
            <a:r>
              <a:rPr lang="en-GB" dirty="0">
                <a:solidFill>
                  <a:schemeClr val="tx1"/>
                </a:solidFill>
                <a:latin typeface="Consolas" panose="020B0609020204030204" pitchFamily="49" charset="0"/>
              </a:rPr>
              <a:t>(s -&gt; </a:t>
            </a:r>
            <a:r>
              <a:rPr lang="en-GB" dirty="0" err="1">
                <a:solidFill>
                  <a:schemeClr val="tx1"/>
                </a:solidFill>
                <a:latin typeface="Consolas" panose="020B0609020204030204" pitchFamily="49" charset="0"/>
              </a:rPr>
              <a:t>System.out.println</a:t>
            </a:r>
            <a:r>
              <a:rPr lang="en-GB" dirty="0">
                <a:solidFill>
                  <a:schemeClr val="tx1"/>
                </a:solidFill>
                <a:latin typeface="Consolas" panose="020B0609020204030204" pitchFamily="49" charset="0"/>
              </a:rPr>
              <a:t>(s));</a:t>
            </a:r>
            <a:br>
              <a:rPr lang="en-GB" dirty="0">
                <a:solidFill>
                  <a:schemeClr val="tx1"/>
                </a:solidFill>
                <a:latin typeface="Consolas" panose="020B0609020204030204" pitchFamily="49" charset="0"/>
              </a:rPr>
            </a:br>
            <a:r>
              <a:rPr lang="en-GB" dirty="0">
                <a:solidFill>
                  <a:schemeClr val="tx1"/>
                </a:solidFill>
                <a:latin typeface="Consolas" panose="020B0609020204030204" pitchFamily="49" charset="0"/>
              </a:rPr>
              <a:t>Optional&lt;Boolean&gt; </a:t>
            </a:r>
            <a:r>
              <a:rPr lang="en-GB" dirty="0" err="1">
                <a:solidFill>
                  <a:schemeClr val="tx1"/>
                </a:solidFill>
                <a:latin typeface="Consolas" panose="020B0609020204030204" pitchFamily="49" charset="0"/>
              </a:rPr>
              <a:t>isEmpty</a:t>
            </a:r>
            <a:r>
              <a:rPr lang="en-GB" dirty="0">
                <a:solidFill>
                  <a:schemeClr val="tx1"/>
                </a:solidFill>
                <a:latin typeface="Consolas" panose="020B0609020204030204" pitchFamily="49" charset="0"/>
              </a:rPr>
              <a:t> = </a:t>
            </a:r>
            <a:r>
              <a:rPr lang="en-GB" dirty="0" err="1">
                <a:solidFill>
                  <a:schemeClr val="tx1"/>
                </a:solidFill>
                <a:latin typeface="Consolas" panose="020B0609020204030204" pitchFamily="49" charset="0"/>
              </a:rPr>
              <a:t>sOpt.map</a:t>
            </a:r>
            <a:r>
              <a:rPr lang="en-GB" dirty="0">
                <a:solidFill>
                  <a:schemeClr val="tx1"/>
                </a:solidFill>
                <a:latin typeface="Consolas" panose="020B0609020204030204" pitchFamily="49" charset="0"/>
              </a:rPr>
              <a:t>(s -&gt; </a:t>
            </a:r>
            <a:r>
              <a:rPr lang="en-GB" dirty="0" err="1">
                <a:solidFill>
                  <a:schemeClr val="tx1"/>
                </a:solidFill>
                <a:latin typeface="Consolas" panose="020B0609020204030204" pitchFamily="49" charset="0"/>
              </a:rPr>
              <a:t>s.isEmpty</a:t>
            </a:r>
            <a:r>
              <a:rPr lang="en-GB" dirty="0">
                <a:solidFill>
                  <a:schemeClr val="tx1"/>
                </a:solidFill>
                <a:latin typeface="Consolas" panose="020B0609020204030204" pitchFamily="49" charset="0"/>
              </a:rPr>
              <a:t>());</a:t>
            </a:r>
          </a:p>
        </p:txBody>
      </p:sp>
      <p:sp>
        <p:nvSpPr>
          <p:cNvPr id="3" name="Footer Placeholder 2"/>
          <p:cNvSpPr>
            <a:spLocks noGrp="1"/>
          </p:cNvSpPr>
          <p:nvPr>
            <p:ph type="ftr" sz="quarter" idx="11"/>
          </p:nvPr>
        </p:nvSpPr>
        <p:spPr/>
        <p:txBody>
          <a:bodyPr/>
          <a:lstStyle/>
          <a:p>
            <a:r>
              <a:rPr lang="en-GB"/>
              <a:t>8.x Java 8 &amp; 9</a:t>
            </a:r>
          </a:p>
        </p:txBody>
      </p:sp>
      <p:sp>
        <p:nvSpPr>
          <p:cNvPr id="4" name="Slide Number Placeholder 3"/>
          <p:cNvSpPr>
            <a:spLocks noGrp="1"/>
          </p:cNvSpPr>
          <p:nvPr>
            <p:ph type="sldNum" sz="quarter" idx="12"/>
          </p:nvPr>
        </p:nvSpPr>
        <p:spPr/>
        <p:txBody>
          <a:bodyPr/>
          <a:lstStyle/>
          <a:p>
            <a:fld id="{6367893C-9E1D-4CCD-9CD6-385101A54B3A}" type="slidenum">
              <a:rPr lang="en-GB" smtClean="0"/>
              <a:pPr/>
              <a:t>19</a:t>
            </a:fld>
            <a:endParaRPr lang="en-GB"/>
          </a:p>
        </p:txBody>
      </p:sp>
      <p:sp>
        <p:nvSpPr>
          <p:cNvPr id="5" name="Text Placeholder 4"/>
          <p:cNvSpPr>
            <a:spLocks noGrp="1"/>
          </p:cNvSpPr>
          <p:nvPr>
            <p:ph type="body" sz="quarter" idx="13"/>
          </p:nvPr>
        </p:nvSpPr>
        <p:spPr/>
        <p:txBody>
          <a:bodyPr/>
          <a:lstStyle/>
          <a:p>
            <a:r>
              <a:rPr lang="nl-NL"/>
              <a:t>Optionals</a:t>
            </a:r>
            <a:endParaRPr lang="en-GB" dirty="0"/>
          </a:p>
        </p:txBody>
      </p:sp>
      <p:pic>
        <p:nvPicPr>
          <p:cNvPr id="1026" name="Picture 2" descr="Sir Tony Hoare IMG 512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6013" y="237095"/>
            <a:ext cx="930243" cy="93024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003761" y="237095"/>
            <a:ext cx="1672253" cy="369332"/>
          </a:xfrm>
          <a:prstGeom prst="rect">
            <a:avLst/>
          </a:prstGeom>
          <a:noFill/>
        </p:spPr>
        <p:txBody>
          <a:bodyPr wrap="none" rtlCol="0">
            <a:spAutoFit/>
          </a:bodyPr>
          <a:lstStyle/>
          <a:p>
            <a:pPr algn="r"/>
            <a:r>
              <a:rPr lang="en-US" dirty="0"/>
              <a:t>Hoare, 1934 --</a:t>
            </a:r>
            <a:endParaRPr lang="nl-NL" dirty="0"/>
          </a:p>
        </p:txBody>
      </p:sp>
      <p:pic>
        <p:nvPicPr>
          <p:cNvPr id="8" name="Picture 2" descr="Sir Tony Hoare IMG 5125.jpg">
            <a:extLst>
              <a:ext uri="{FF2B5EF4-FFF2-40B4-BE49-F238E27FC236}">
                <a16:creationId xmlns:a16="http://schemas.microsoft.com/office/drawing/2014/main" id="{D7F7D7A1-315A-44EC-9A52-E263885A3C8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76013" y="222529"/>
            <a:ext cx="930243" cy="9302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8504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xEl>
                                              <p:pRg st="3" end="3"/>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xEl>
                                              <p:pRg st="4" end="4"/>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8C06CBD-E807-2F40-9D88-5C7733383DF3}"/>
              </a:ext>
            </a:extLst>
          </p:cNvPr>
          <p:cNvSpPr>
            <a:spLocks noGrp="1"/>
          </p:cNvSpPr>
          <p:nvPr>
            <p:ph type="sldNum" sz="quarter" idx="12"/>
          </p:nvPr>
        </p:nvSpPr>
        <p:spPr/>
        <p:txBody>
          <a:bodyPr/>
          <a:lstStyle/>
          <a:p>
            <a:fld id="{13C9CC7F-86E1-48DE-82DC-E9AC50D04532}" type="slidenum">
              <a:rPr lang="nl-NL" smtClean="0"/>
              <a:pPr/>
              <a:t>2</a:t>
            </a:fld>
            <a:endParaRPr lang="nl-NL"/>
          </a:p>
        </p:txBody>
      </p:sp>
      <p:sp>
        <p:nvSpPr>
          <p:cNvPr id="6" name="Text Placeholder 5">
            <a:extLst>
              <a:ext uri="{FF2B5EF4-FFF2-40B4-BE49-F238E27FC236}">
                <a16:creationId xmlns:a16="http://schemas.microsoft.com/office/drawing/2014/main" id="{ABB65936-54A8-9C4E-A88A-E7166CC5CA4D}"/>
              </a:ext>
            </a:extLst>
          </p:cNvPr>
          <p:cNvSpPr>
            <a:spLocks noGrp="1"/>
          </p:cNvSpPr>
          <p:nvPr>
            <p:ph type="body" sz="quarter" idx="13"/>
          </p:nvPr>
        </p:nvSpPr>
        <p:spPr/>
        <p:txBody>
          <a:bodyPr/>
          <a:lstStyle/>
          <a:p>
            <a:r>
              <a:rPr lang="en-US" dirty="0"/>
              <a:t>Programming line overview</a:t>
            </a:r>
          </a:p>
        </p:txBody>
      </p:sp>
      <p:sp>
        <p:nvSpPr>
          <p:cNvPr id="7" name="Text Placeholder 6">
            <a:extLst>
              <a:ext uri="{FF2B5EF4-FFF2-40B4-BE49-F238E27FC236}">
                <a16:creationId xmlns:a16="http://schemas.microsoft.com/office/drawing/2014/main" id="{91CD2E6F-FDCE-3045-A44A-CD0FC77EEF4E}"/>
              </a:ext>
            </a:extLst>
          </p:cNvPr>
          <p:cNvSpPr>
            <a:spLocks noGrp="1"/>
          </p:cNvSpPr>
          <p:nvPr>
            <p:ph type="body" sz="quarter" idx="14"/>
          </p:nvPr>
        </p:nvSpPr>
        <p:spPr/>
        <p:txBody>
          <a:bodyPr/>
          <a:lstStyle/>
          <a:p>
            <a:r>
              <a:rPr lang="en-US" dirty="0"/>
              <a:t> </a:t>
            </a:r>
          </a:p>
        </p:txBody>
      </p:sp>
      <p:graphicFrame>
        <p:nvGraphicFramePr>
          <p:cNvPr id="8" name="Table 7">
            <a:extLst>
              <a:ext uri="{FF2B5EF4-FFF2-40B4-BE49-F238E27FC236}">
                <a16:creationId xmlns:a16="http://schemas.microsoft.com/office/drawing/2014/main" id="{F283154B-94CB-A040-A761-0B06A4588B8E}"/>
              </a:ext>
            </a:extLst>
          </p:cNvPr>
          <p:cNvGraphicFramePr>
            <a:graphicFrameLocks noGrp="1"/>
          </p:cNvGraphicFramePr>
          <p:nvPr>
            <p:extLst>
              <p:ext uri="{D42A27DB-BD31-4B8C-83A1-F6EECF244321}">
                <p14:modId xmlns:p14="http://schemas.microsoft.com/office/powerpoint/2010/main" val="4248645399"/>
              </p:ext>
            </p:extLst>
          </p:nvPr>
        </p:nvGraphicFramePr>
        <p:xfrm>
          <a:off x="1371600" y="1274380"/>
          <a:ext cx="7512051" cy="3097788"/>
        </p:xfrm>
        <a:graphic>
          <a:graphicData uri="http://schemas.openxmlformats.org/drawingml/2006/table">
            <a:tbl>
              <a:tblPr bandRow="1">
                <a:tableStyleId>{BC89EF96-8CEA-46FF-86C4-4CE0E7609802}</a:tableStyleId>
              </a:tblPr>
              <a:tblGrid>
                <a:gridCol w="2595093">
                  <a:extLst>
                    <a:ext uri="{9D8B030D-6E8A-4147-A177-3AD203B41FA5}">
                      <a16:colId xmlns:a16="http://schemas.microsoft.com/office/drawing/2014/main" val="1425933542"/>
                    </a:ext>
                  </a:extLst>
                </a:gridCol>
                <a:gridCol w="2305318">
                  <a:extLst>
                    <a:ext uri="{9D8B030D-6E8A-4147-A177-3AD203B41FA5}">
                      <a16:colId xmlns:a16="http://schemas.microsoft.com/office/drawing/2014/main" val="3224901111"/>
                    </a:ext>
                  </a:extLst>
                </a:gridCol>
                <a:gridCol w="2611640">
                  <a:extLst>
                    <a:ext uri="{9D8B030D-6E8A-4147-A177-3AD203B41FA5}">
                      <a16:colId xmlns:a16="http://schemas.microsoft.com/office/drawing/2014/main" val="143563061"/>
                    </a:ext>
                  </a:extLst>
                </a:gridCol>
              </a:tblGrid>
              <a:tr h="988037">
                <a:tc>
                  <a:txBody>
                    <a:bodyPr/>
                    <a:lstStyle/>
                    <a:p>
                      <a:pPr lvl="0" rtl="0">
                        <a:lnSpc>
                          <a:spcPct val="90000"/>
                        </a:lnSpc>
                        <a:spcAft>
                          <a:spcPct val="35000"/>
                        </a:spcAft>
                      </a:pPr>
                      <a:r>
                        <a:rPr lang="en-US" sz="1400" b="1" noProof="0" dirty="0"/>
                        <a:t>Week 1</a:t>
                      </a:r>
                    </a:p>
                    <a:p>
                      <a:pPr lvl="0" rtl="0">
                        <a:lnSpc>
                          <a:spcPct val="100000"/>
                        </a:lnSpc>
                        <a:spcAft>
                          <a:spcPts val="0"/>
                        </a:spcAft>
                      </a:pPr>
                      <a:r>
                        <a:rPr lang="en-US" sz="1400" noProof="0" dirty="0">
                          <a:solidFill>
                            <a:schemeClr val="bg2"/>
                          </a:solidFill>
                        </a:rPr>
                        <a:t>Values and variables</a:t>
                      </a:r>
                    </a:p>
                    <a:p>
                      <a:pPr lvl="0" rtl="0">
                        <a:lnSpc>
                          <a:spcPct val="100000"/>
                        </a:lnSpc>
                        <a:spcAft>
                          <a:spcPts val="0"/>
                        </a:spcAft>
                      </a:pPr>
                      <a:r>
                        <a:rPr lang="en-US" sz="1400" noProof="0" dirty="0">
                          <a:solidFill>
                            <a:schemeClr val="bg2"/>
                          </a:solidFill>
                        </a:rPr>
                        <a:t>Control flow</a:t>
                      </a:r>
                    </a:p>
                  </a:txBody>
                  <a:tcPr/>
                </a:tc>
                <a:tc>
                  <a:txBody>
                    <a:bodyPr/>
                    <a:lstStyle/>
                    <a:p>
                      <a:pPr lvl="0" algn="l" rtl="0">
                        <a:lnSpc>
                          <a:spcPct val="90000"/>
                        </a:lnSpc>
                        <a:spcAft>
                          <a:spcPct val="35000"/>
                        </a:spcAft>
                      </a:pPr>
                      <a:r>
                        <a:rPr lang="en-US" sz="1400" b="1" noProof="0" dirty="0"/>
                        <a:t>Week 2</a:t>
                      </a:r>
                    </a:p>
                    <a:p>
                      <a:pPr lvl="0" algn="l" rtl="0">
                        <a:lnSpc>
                          <a:spcPct val="100000"/>
                        </a:lnSpc>
                        <a:spcAft>
                          <a:spcPts val="0"/>
                        </a:spcAft>
                      </a:pPr>
                      <a:r>
                        <a:rPr lang="en-US" sz="1400" noProof="0" dirty="0">
                          <a:solidFill>
                            <a:schemeClr val="bg2"/>
                          </a:solidFill>
                        </a:rPr>
                        <a:t>Classes and objects</a:t>
                      </a:r>
                    </a:p>
                    <a:p>
                      <a:pPr lvl="0" algn="l" rtl="0">
                        <a:lnSpc>
                          <a:spcPct val="100000"/>
                        </a:lnSpc>
                        <a:spcAft>
                          <a:spcPts val="0"/>
                        </a:spcAft>
                      </a:pPr>
                      <a:r>
                        <a:rPr lang="en-US" sz="1400" noProof="0" dirty="0">
                          <a:solidFill>
                            <a:schemeClr val="bg2"/>
                          </a:solidFill>
                        </a:rPr>
                        <a:t>Testing</a:t>
                      </a:r>
                    </a:p>
                  </a:txBody>
                  <a:tcPr/>
                </a:tc>
                <a:tc>
                  <a:txBody>
                    <a:bodyPr/>
                    <a:lstStyle/>
                    <a:p>
                      <a:pPr lvl="0" algn="l" rtl="0">
                        <a:lnSpc>
                          <a:spcPct val="90000"/>
                        </a:lnSpc>
                        <a:spcAft>
                          <a:spcPct val="35000"/>
                        </a:spcAft>
                      </a:pPr>
                      <a:r>
                        <a:rPr lang="en-US" sz="1400" b="1" noProof="0" dirty="0"/>
                        <a:t>Week 3</a:t>
                      </a:r>
                    </a:p>
                    <a:p>
                      <a:pPr lvl="0" algn="l" rtl="0">
                        <a:lnSpc>
                          <a:spcPct val="100000"/>
                        </a:lnSpc>
                        <a:spcAft>
                          <a:spcPts val="0"/>
                        </a:spcAft>
                      </a:pPr>
                      <a:r>
                        <a:rPr lang="en-US" sz="1400" noProof="0" dirty="0">
                          <a:solidFill>
                            <a:schemeClr val="bg2"/>
                          </a:solidFill>
                        </a:rPr>
                        <a:t>Interfaces and Inheritance</a:t>
                      </a:r>
                    </a:p>
                    <a:p>
                      <a:pPr lvl="0" algn="l" rtl="0">
                        <a:lnSpc>
                          <a:spcPct val="100000"/>
                        </a:lnSpc>
                        <a:spcAft>
                          <a:spcPts val="0"/>
                        </a:spcAft>
                      </a:pPr>
                      <a:r>
                        <a:rPr lang="en-US" sz="1400" noProof="0" dirty="0">
                          <a:solidFill>
                            <a:schemeClr val="bg2"/>
                          </a:solidFill>
                        </a:rPr>
                        <a:t>Subtyping</a:t>
                      </a:r>
                    </a:p>
                    <a:p>
                      <a:pPr lvl="0" algn="l" rtl="0">
                        <a:lnSpc>
                          <a:spcPct val="100000"/>
                        </a:lnSpc>
                        <a:spcAft>
                          <a:spcPts val="0"/>
                        </a:spcAft>
                      </a:pPr>
                      <a:r>
                        <a:rPr lang="en-US" sz="1400" noProof="0" dirty="0">
                          <a:solidFill>
                            <a:schemeClr val="bg2"/>
                          </a:solidFill>
                        </a:rPr>
                        <a:t>Security 1</a:t>
                      </a:r>
                    </a:p>
                  </a:txBody>
                  <a:tcPr/>
                </a:tc>
                <a:extLst>
                  <a:ext uri="{0D108BD9-81ED-4DB2-BD59-A6C34878D82A}">
                    <a16:rowId xmlns:a16="http://schemas.microsoft.com/office/drawing/2014/main" val="3087612680"/>
                  </a:ext>
                </a:extLst>
              </a:tr>
              <a:tr h="988037">
                <a:tc>
                  <a:txBody>
                    <a:bodyPr/>
                    <a:lstStyle/>
                    <a:p>
                      <a:pPr lvl="0" rtl="0">
                        <a:lnSpc>
                          <a:spcPct val="90000"/>
                        </a:lnSpc>
                        <a:spcAft>
                          <a:spcPct val="35000"/>
                        </a:spcAft>
                      </a:pPr>
                      <a:r>
                        <a:rPr lang="en-US" sz="1400" b="1" noProof="0" dirty="0"/>
                        <a:t>Week </a:t>
                      </a:r>
                      <a:r>
                        <a:rPr lang="en-US" sz="1400" b="1" kern="1200" noProof="0" dirty="0">
                          <a:solidFill>
                            <a:schemeClr val="tx1"/>
                          </a:solidFill>
                          <a:latin typeface="+mn-lt"/>
                          <a:ea typeface="+mn-ea"/>
                          <a:cs typeface="+mn-cs"/>
                        </a:rPr>
                        <a:t>4</a:t>
                      </a:r>
                    </a:p>
                    <a:p>
                      <a:pPr lvl="0" rtl="0">
                        <a:lnSpc>
                          <a:spcPct val="100000"/>
                        </a:lnSpc>
                        <a:spcAft>
                          <a:spcPts val="0"/>
                        </a:spcAft>
                      </a:pPr>
                      <a:r>
                        <a:rPr lang="en-US" sz="1400" noProof="0" dirty="0">
                          <a:solidFill>
                            <a:schemeClr val="bg2"/>
                          </a:solidFill>
                        </a:rPr>
                        <a:t>Arrays and Lists</a:t>
                      </a:r>
                    </a:p>
                    <a:p>
                      <a:pPr lvl="0" rtl="0">
                        <a:lnSpc>
                          <a:spcPct val="100000"/>
                        </a:lnSpc>
                        <a:spcAft>
                          <a:spcPts val="0"/>
                        </a:spcAft>
                      </a:pPr>
                      <a:r>
                        <a:rPr lang="en-US" sz="1400" noProof="0" dirty="0">
                          <a:solidFill>
                            <a:schemeClr val="bg2"/>
                          </a:solidFill>
                        </a:rPr>
                        <a:t>List implementations</a:t>
                      </a:r>
                    </a:p>
                    <a:p>
                      <a:pPr lvl="0" rtl="0">
                        <a:lnSpc>
                          <a:spcPct val="100000"/>
                        </a:lnSpc>
                        <a:spcAft>
                          <a:spcPts val="0"/>
                        </a:spcAft>
                      </a:pPr>
                      <a:r>
                        <a:rPr lang="en-US" sz="1400" noProof="0" dirty="0">
                          <a:solidFill>
                            <a:schemeClr val="bg2"/>
                          </a:solidFill>
                        </a:rPr>
                        <a:t>Collections</a:t>
                      </a:r>
                    </a:p>
                  </a:txBody>
                  <a:tcPr/>
                </a:tc>
                <a:tc>
                  <a:txBody>
                    <a:bodyPr/>
                    <a:lstStyle/>
                    <a:p>
                      <a:pPr marL="0" lvl="0" algn="l" defTabSz="914400" rtl="0" eaLnBrk="1" latinLnBrk="0" hangingPunct="1">
                        <a:lnSpc>
                          <a:spcPct val="90000"/>
                        </a:lnSpc>
                        <a:spcAft>
                          <a:spcPct val="35000"/>
                        </a:spcAft>
                      </a:pPr>
                      <a:r>
                        <a:rPr lang="en-US" sz="1400" b="1" kern="1200" noProof="0" dirty="0">
                          <a:solidFill>
                            <a:schemeClr val="tx1"/>
                          </a:solidFill>
                          <a:latin typeface="+mn-lt"/>
                          <a:ea typeface="+mn-ea"/>
                          <a:cs typeface="+mn-cs"/>
                        </a:rPr>
                        <a:t>Week 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noProof="0" dirty="0">
                          <a:solidFill>
                            <a:schemeClr val="bg2"/>
                          </a:solidFill>
                          <a:latin typeface="+mn-lt"/>
                          <a:ea typeface="+mn-ea"/>
                          <a:cs typeface="+mn-cs"/>
                        </a:rPr>
                        <a:t>Exceptions</a:t>
                      </a:r>
                    </a:p>
                    <a:p>
                      <a:pPr lvl="0" algn="l" rtl="0">
                        <a:lnSpc>
                          <a:spcPct val="100000"/>
                        </a:lnSpc>
                        <a:spcAft>
                          <a:spcPts val="0"/>
                        </a:spcAft>
                      </a:pPr>
                      <a:r>
                        <a:rPr lang="en-US" sz="1400" kern="1200" noProof="0" dirty="0">
                          <a:solidFill>
                            <a:schemeClr val="bg2"/>
                          </a:solidFill>
                          <a:latin typeface="+mn-lt"/>
                          <a:ea typeface="+mn-ea"/>
                          <a:cs typeface="+mn-cs"/>
                        </a:rPr>
                        <a:t>I/O Streams and MVC</a:t>
                      </a:r>
                    </a:p>
                    <a:p>
                      <a:pPr lvl="0" algn="l" rtl="0">
                        <a:lnSpc>
                          <a:spcPct val="100000"/>
                        </a:lnSpc>
                        <a:spcAft>
                          <a:spcPts val="0"/>
                        </a:spcAft>
                      </a:pPr>
                      <a:r>
                        <a:rPr lang="en-US" sz="1400" kern="1200" noProof="0" dirty="0">
                          <a:solidFill>
                            <a:schemeClr val="bg2"/>
                          </a:solidFill>
                          <a:latin typeface="+mn-lt"/>
                          <a:ea typeface="+mn-ea"/>
                          <a:cs typeface="+mn-cs"/>
                        </a:rPr>
                        <a:t>Security 2</a:t>
                      </a:r>
                    </a:p>
                  </a:txBody>
                  <a:tcPr/>
                </a:tc>
                <a:tc>
                  <a:txBody>
                    <a:bodyPr/>
                    <a:lstStyle/>
                    <a:p>
                      <a:pPr lvl="0" algn="l" rtl="0">
                        <a:lnSpc>
                          <a:spcPct val="90000"/>
                        </a:lnSpc>
                        <a:spcAft>
                          <a:spcPct val="35000"/>
                        </a:spcAft>
                      </a:pPr>
                      <a:r>
                        <a:rPr lang="en-US" sz="1400" b="1" noProof="0" dirty="0"/>
                        <a:t>Week 6</a:t>
                      </a:r>
                    </a:p>
                    <a:p>
                      <a:pPr lvl="0" algn="l" rtl="0">
                        <a:lnSpc>
                          <a:spcPct val="100000"/>
                        </a:lnSpc>
                        <a:spcAft>
                          <a:spcPts val="0"/>
                        </a:spcAft>
                      </a:pPr>
                      <a:r>
                        <a:rPr lang="en-US" sz="1400" kern="1200" noProof="0" dirty="0">
                          <a:solidFill>
                            <a:schemeClr val="bg2"/>
                          </a:solidFill>
                          <a:latin typeface="+mn-lt"/>
                          <a:ea typeface="+mn-ea"/>
                          <a:cs typeface="+mn-cs"/>
                        </a:rPr>
                        <a:t>Concurrency</a:t>
                      </a:r>
                    </a:p>
                    <a:p>
                      <a:pPr lvl="0" algn="l" rtl="0">
                        <a:lnSpc>
                          <a:spcPct val="100000"/>
                        </a:lnSpc>
                        <a:spcAft>
                          <a:spcPts val="0"/>
                        </a:spcAft>
                      </a:pPr>
                      <a:r>
                        <a:rPr lang="en-US" sz="1400" kern="1200" noProof="0" dirty="0">
                          <a:solidFill>
                            <a:schemeClr val="bg2"/>
                          </a:solidFill>
                          <a:latin typeface="+mn-lt"/>
                          <a:ea typeface="+mn-ea"/>
                          <a:cs typeface="+mn-cs"/>
                        </a:rPr>
                        <a:t>Project kick-off</a:t>
                      </a:r>
                    </a:p>
                    <a:p>
                      <a:pPr lvl="0" algn="l" rtl="0">
                        <a:lnSpc>
                          <a:spcPct val="100000"/>
                        </a:lnSpc>
                        <a:spcAft>
                          <a:spcPts val="0"/>
                        </a:spcAft>
                      </a:pPr>
                      <a:r>
                        <a:rPr lang="en-US" sz="1400" kern="1200" noProof="0" dirty="0">
                          <a:solidFill>
                            <a:schemeClr val="bg2"/>
                          </a:solidFill>
                          <a:latin typeface="+mn-lt"/>
                          <a:ea typeface="+mn-ea"/>
                          <a:cs typeface="+mn-cs"/>
                        </a:rPr>
                        <a:t>IDE Tips &amp; Tricks</a:t>
                      </a:r>
                    </a:p>
                  </a:txBody>
                  <a:tcPr/>
                </a:tc>
                <a:extLst>
                  <a:ext uri="{0D108BD9-81ED-4DB2-BD59-A6C34878D82A}">
                    <a16:rowId xmlns:a16="http://schemas.microsoft.com/office/drawing/2014/main" val="255770201"/>
                  </a:ext>
                </a:extLst>
              </a:tr>
              <a:tr h="1101348">
                <a:tc>
                  <a:txBody>
                    <a:bodyPr/>
                    <a:lstStyle/>
                    <a:p>
                      <a:pPr marL="0" lvl="0" algn="l" defTabSz="914400" rtl="0" eaLnBrk="1" latinLnBrk="0" hangingPunct="1">
                        <a:lnSpc>
                          <a:spcPct val="90000"/>
                        </a:lnSpc>
                        <a:spcAft>
                          <a:spcPct val="35000"/>
                        </a:spcAft>
                      </a:pPr>
                      <a:r>
                        <a:rPr lang="en-US" sz="1400" b="1" kern="1200" noProof="0" dirty="0">
                          <a:solidFill>
                            <a:schemeClr val="tx1"/>
                          </a:solidFill>
                          <a:latin typeface="+mn-lt"/>
                          <a:ea typeface="+mn-ea"/>
                          <a:cs typeface="+mn-cs"/>
                        </a:rPr>
                        <a:t>Week 7</a:t>
                      </a:r>
                    </a:p>
                    <a:p>
                      <a:pPr lvl="0" rtl="0">
                        <a:lnSpc>
                          <a:spcPct val="100000"/>
                        </a:lnSpc>
                        <a:spcAft>
                          <a:spcPts val="0"/>
                        </a:spcAft>
                      </a:pPr>
                      <a:r>
                        <a:rPr lang="en-US" sz="1400" kern="1200" noProof="0" dirty="0">
                          <a:solidFill>
                            <a:schemeClr val="bg2"/>
                          </a:solidFill>
                          <a:latin typeface="+mn-lt"/>
                          <a:ea typeface="+mn-ea"/>
                          <a:cs typeface="+mn-cs"/>
                        </a:rPr>
                        <a:t>Basic Networking</a:t>
                      </a:r>
                    </a:p>
                    <a:p>
                      <a:pPr lvl="0" rtl="0">
                        <a:lnSpc>
                          <a:spcPct val="100000"/>
                        </a:lnSpc>
                        <a:spcAft>
                          <a:spcPts val="0"/>
                        </a:spcAft>
                      </a:pPr>
                      <a:r>
                        <a:rPr lang="en-US" sz="1400" kern="1200" noProof="0" dirty="0">
                          <a:solidFill>
                            <a:schemeClr val="bg2"/>
                          </a:solidFill>
                          <a:latin typeface="+mn-lt"/>
                          <a:ea typeface="+mn-ea"/>
                          <a:cs typeface="+mn-cs"/>
                        </a:rPr>
                        <a:t>Networking and Multithreading</a:t>
                      </a:r>
                    </a:p>
                    <a:p>
                      <a:pPr lvl="0" rtl="0">
                        <a:lnSpc>
                          <a:spcPct val="100000"/>
                        </a:lnSpc>
                        <a:spcAft>
                          <a:spcPts val="0"/>
                        </a:spcAft>
                      </a:pPr>
                      <a:r>
                        <a:rPr lang="en-US" sz="1400" kern="1200" noProof="0" dirty="0">
                          <a:solidFill>
                            <a:schemeClr val="bg2"/>
                          </a:solidFill>
                          <a:latin typeface="+mn-lt"/>
                          <a:ea typeface="+mn-ea"/>
                          <a:cs typeface="+mn-cs"/>
                        </a:rPr>
                        <a:t>GUIs</a:t>
                      </a:r>
                    </a:p>
                  </a:txBody>
                  <a:tcPr/>
                </a:tc>
                <a:tc>
                  <a:txBody>
                    <a:bodyPr/>
                    <a:lstStyle/>
                    <a:p>
                      <a:pPr lvl="0" algn="l" rtl="0">
                        <a:lnSpc>
                          <a:spcPct val="90000"/>
                        </a:lnSpc>
                        <a:spcAft>
                          <a:spcPct val="35000"/>
                        </a:spcAft>
                      </a:pPr>
                      <a:r>
                        <a:rPr lang="en-US" sz="1400" b="1" noProof="0" dirty="0"/>
                        <a:t>Week 8/9</a:t>
                      </a:r>
                    </a:p>
                    <a:p>
                      <a:pPr lvl="0" algn="l" rtl="0">
                        <a:lnSpc>
                          <a:spcPct val="100000"/>
                        </a:lnSpc>
                        <a:spcAft>
                          <a:spcPts val="0"/>
                        </a:spcAft>
                      </a:pPr>
                      <a:r>
                        <a:rPr lang="en-US" sz="1400" noProof="0" dirty="0">
                          <a:solidFill>
                            <a:srgbClr val="FF0000"/>
                          </a:solidFill>
                        </a:rPr>
                        <a:t>Advanced Java facilities</a:t>
                      </a:r>
                    </a:p>
                    <a:p>
                      <a:pPr lvl="0" algn="l" rtl="0">
                        <a:lnSpc>
                          <a:spcPct val="100000"/>
                        </a:lnSpc>
                        <a:spcAft>
                          <a:spcPts val="0"/>
                        </a:spcAft>
                      </a:pPr>
                      <a:r>
                        <a:rPr lang="nl-NL" sz="1400" noProof="0" dirty="0"/>
                        <a:t>Q&amp;A </a:t>
                      </a:r>
                    </a:p>
                    <a:p>
                      <a:pPr lvl="0" algn="l" rtl="0">
                        <a:lnSpc>
                          <a:spcPct val="100000"/>
                        </a:lnSpc>
                        <a:spcAft>
                          <a:spcPts val="0"/>
                        </a:spcAft>
                      </a:pPr>
                      <a:r>
                        <a:rPr lang="nl-NL" sz="1400" noProof="0" dirty="0"/>
                        <a:t>Test</a:t>
                      </a:r>
                      <a:endParaRPr lang="en-US" sz="1400" noProof="0" dirty="0"/>
                    </a:p>
                  </a:txBody>
                  <a:tcPr/>
                </a:tc>
                <a:tc>
                  <a:txBody>
                    <a:bodyPr/>
                    <a:lstStyle/>
                    <a:p>
                      <a:pPr lvl="0" algn="l" rtl="0">
                        <a:lnSpc>
                          <a:spcPct val="90000"/>
                        </a:lnSpc>
                        <a:spcAft>
                          <a:spcPct val="35000"/>
                        </a:spcAft>
                      </a:pPr>
                      <a:r>
                        <a:rPr lang="en-US" sz="1400" b="1" dirty="0"/>
                        <a:t>Week 10</a:t>
                      </a:r>
                    </a:p>
                    <a:p>
                      <a:pPr lvl="0" algn="l">
                        <a:lnSpc>
                          <a:spcPct val="100000"/>
                        </a:lnSpc>
                        <a:spcAft>
                          <a:spcPts val="0"/>
                        </a:spcAft>
                      </a:pPr>
                      <a:r>
                        <a:rPr lang="en-US" sz="1400" noProof="0" dirty="0"/>
                        <a:t>Project</a:t>
                      </a:r>
                      <a:endParaRPr lang="en-US" sz="1400" dirty="0"/>
                    </a:p>
                    <a:p>
                      <a:pPr lvl="0" algn="l"/>
                      <a:r>
                        <a:rPr lang="en-US" sz="1400" noProof="0" dirty="0"/>
                        <a:t>Test </a:t>
                      </a:r>
                      <a:r>
                        <a:rPr lang="en-US" sz="1400" noProof="0" dirty="0" err="1"/>
                        <a:t>resit</a:t>
                      </a:r>
                      <a:endParaRPr lang="en-US" sz="1400" dirty="0"/>
                    </a:p>
                  </a:txBody>
                  <a:tcPr/>
                </a:tc>
                <a:extLst>
                  <a:ext uri="{0D108BD9-81ED-4DB2-BD59-A6C34878D82A}">
                    <a16:rowId xmlns:a16="http://schemas.microsoft.com/office/drawing/2014/main" val="3896885488"/>
                  </a:ext>
                </a:extLst>
              </a:tr>
            </a:tbl>
          </a:graphicData>
        </a:graphic>
      </p:graphicFrame>
    </p:spTree>
    <p:extLst>
      <p:ext uri="{BB962C8B-B14F-4D97-AF65-F5344CB8AC3E}">
        <p14:creationId xmlns:p14="http://schemas.microsoft.com/office/powerpoint/2010/main" val="32269867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Content Placeholder 1"/>
              <p:cNvSpPr>
                <a:spLocks noGrp="1"/>
              </p:cNvSpPr>
              <p:nvPr>
                <p:ph idx="1"/>
              </p:nvPr>
            </p:nvSpPr>
            <p:spPr>
              <a:xfrm>
                <a:off x="1080000" y="1114425"/>
                <a:ext cx="7801200" cy="3384172"/>
              </a:xfrm>
            </p:spPr>
            <p:txBody>
              <a:bodyPr/>
              <a:lstStyle/>
              <a:p>
                <a:r>
                  <a:rPr lang="en-GB" sz="1200" dirty="0">
                    <a:solidFill>
                      <a:schemeClr val="tx1"/>
                    </a:solidFill>
                  </a:rPr>
                  <a:t>In the olden days, you could only annotate methods and classes</a:t>
                </a:r>
              </a:p>
              <a:p>
                <a:pPr marL="1063625" lvl="4" indent="0">
                  <a:buNone/>
                </a:pPr>
                <a:r>
                  <a:rPr lang="en-GB" dirty="0">
                    <a:solidFill>
                      <a:schemeClr val="tx1"/>
                    </a:solidFill>
                    <a:latin typeface="Consolas" panose="020B0609020204030204" pitchFamily="49" charset="0"/>
                  </a:rPr>
                  <a:t>@Override public String </a:t>
                </a:r>
                <a:r>
                  <a:rPr lang="en-GB" dirty="0" err="1">
                    <a:solidFill>
                      <a:schemeClr val="tx1"/>
                    </a:solidFill>
                    <a:latin typeface="Consolas" panose="020B0609020204030204" pitchFamily="49" charset="0"/>
                  </a:rPr>
                  <a:t>myMethod</a:t>
                </a:r>
                <a:r>
                  <a:rPr lang="en-GB" dirty="0">
                    <a:solidFill>
                      <a:schemeClr val="tx1"/>
                    </a:solidFill>
                    <a:latin typeface="Consolas" panose="020B0609020204030204" pitchFamily="49" charset="0"/>
                  </a:rPr>
                  <a:t>(String </a:t>
                </a:r>
                <a:r>
                  <a:rPr lang="en-GB" dirty="0" err="1">
                    <a:solidFill>
                      <a:schemeClr val="tx1"/>
                    </a:solidFill>
                    <a:latin typeface="Consolas" panose="020B0609020204030204" pitchFamily="49" charset="0"/>
                  </a:rPr>
                  <a:t>arg</a:t>
                </a:r>
                <a:r>
                  <a:rPr lang="en-GB" dirty="0">
                    <a:solidFill>
                      <a:schemeClr val="tx1"/>
                    </a:solidFill>
                    <a:latin typeface="Consolas" panose="020B0609020204030204" pitchFamily="49" charset="0"/>
                  </a:rPr>
                  <a:t>) ...</a:t>
                </a:r>
              </a:p>
              <a:p>
                <a:r>
                  <a:rPr lang="en-GB" sz="1200" dirty="0">
                    <a:solidFill>
                      <a:schemeClr val="tx1"/>
                    </a:solidFill>
                  </a:rPr>
                  <a:t>Since Java 8, the same concept exists for types</a:t>
                </a:r>
              </a:p>
              <a:p>
                <a:pPr marL="1106488" lvl="4" indent="0">
                  <a:buNone/>
                </a:pPr>
                <a:r>
                  <a:rPr lang="en-GB" dirty="0">
                    <a:solidFill>
                      <a:schemeClr val="tx1"/>
                    </a:solidFill>
                    <a:latin typeface="Consolas" panose="020B0609020204030204" pitchFamily="49" charset="0"/>
                  </a:rPr>
                  <a:t>public @</a:t>
                </a:r>
                <a:r>
                  <a:rPr lang="en-GB" dirty="0" err="1">
                    <a:solidFill>
                      <a:schemeClr val="tx1"/>
                    </a:solidFill>
                    <a:latin typeface="Consolas" panose="020B0609020204030204" pitchFamily="49" charset="0"/>
                  </a:rPr>
                  <a:t>NonNull</a:t>
                </a:r>
                <a:r>
                  <a:rPr lang="en-GB" dirty="0">
                    <a:solidFill>
                      <a:schemeClr val="tx1"/>
                    </a:solidFill>
                    <a:latin typeface="Consolas" panose="020B0609020204030204" pitchFamily="49" charset="0"/>
                  </a:rPr>
                  <a:t> String </a:t>
                </a:r>
                <a:r>
                  <a:rPr lang="en-GB" dirty="0" err="1">
                    <a:solidFill>
                      <a:schemeClr val="tx1"/>
                    </a:solidFill>
                    <a:latin typeface="Consolas" panose="020B0609020204030204" pitchFamily="49" charset="0"/>
                  </a:rPr>
                  <a:t>myMethod</a:t>
                </a:r>
                <a:r>
                  <a:rPr lang="en-GB" dirty="0">
                    <a:solidFill>
                      <a:schemeClr val="tx1"/>
                    </a:solidFill>
                    <a:latin typeface="Consolas" panose="020B0609020204030204" pitchFamily="49" charset="0"/>
                  </a:rPr>
                  <a:t>(@Nullable String </a:t>
                </a:r>
                <a:r>
                  <a:rPr lang="en-GB" dirty="0" err="1">
                    <a:solidFill>
                      <a:schemeClr val="tx1"/>
                    </a:solidFill>
                    <a:latin typeface="Consolas" panose="020B0609020204030204" pitchFamily="49" charset="0"/>
                  </a:rPr>
                  <a:t>arg</a:t>
                </a:r>
                <a:r>
                  <a:rPr lang="en-GB" dirty="0">
                    <a:solidFill>
                      <a:schemeClr val="tx1"/>
                    </a:solidFill>
                    <a:latin typeface="Consolas" panose="020B0609020204030204" pitchFamily="49" charset="0"/>
                  </a:rPr>
                  <a:t>) ...</a:t>
                </a:r>
              </a:p>
              <a:p>
                <a:r>
                  <a:rPr lang="en-GB" sz="1200" dirty="0">
                    <a:solidFill>
                      <a:schemeClr val="tx1"/>
                    </a:solidFill>
                  </a:rPr>
                  <a:t>Eclipse null checking</a:t>
                </a:r>
              </a:p>
              <a:p>
                <a:pPr lvl="1"/>
                <a:r>
                  <a:rPr lang="en-GB" dirty="0">
                    <a:solidFill>
                      <a:schemeClr val="tx1"/>
                    </a:solidFill>
                  </a:rPr>
                  <a:t>Add library </a:t>
                </a:r>
                <a:r>
                  <a:rPr lang="en-GB" dirty="0" err="1">
                    <a:solidFill>
                      <a:schemeClr val="tx1"/>
                    </a:solidFill>
                  </a:rPr>
                  <a:t>org.eclipse.jdt.eclipse.annotation</a:t>
                </a:r>
                <a:r>
                  <a:rPr lang="en-GB" dirty="0">
                    <a:solidFill>
                      <a:schemeClr val="tx1"/>
                    </a:solidFill>
                  </a:rPr>
                  <a:t> to project</a:t>
                </a:r>
              </a:p>
              <a:p>
                <a:pPr lvl="1"/>
                <a:r>
                  <a:rPr lang="en-GB" dirty="0">
                    <a:solidFill>
                      <a:schemeClr val="tx1"/>
                    </a:solidFill>
                  </a:rPr>
                  <a:t>Enable: Properties </a:t>
                </a:r>
                <a14:m>
                  <m:oMath xmlns:m="http://schemas.openxmlformats.org/officeDocument/2006/math">
                    <m:r>
                      <a:rPr lang="en-GB" smtClean="0">
                        <a:solidFill>
                          <a:schemeClr val="tx1"/>
                        </a:solidFill>
                      </a:rPr>
                      <m:t>→</m:t>
                    </m:r>
                  </m:oMath>
                </a14:m>
                <a:r>
                  <a:rPr lang="en-GB" dirty="0">
                    <a:solidFill>
                      <a:schemeClr val="tx1"/>
                    </a:solidFill>
                  </a:rPr>
                  <a:t> Java Compiler </a:t>
                </a:r>
                <a14:m>
                  <m:oMath xmlns:m="http://schemas.openxmlformats.org/officeDocument/2006/math">
                    <m:r>
                      <a:rPr lang="en-GB">
                        <a:solidFill>
                          <a:schemeClr val="tx1"/>
                        </a:solidFill>
                      </a:rPr>
                      <m:t>→</m:t>
                    </m:r>
                  </m:oMath>
                </a14:m>
                <a:r>
                  <a:rPr lang="en-GB" dirty="0">
                    <a:solidFill>
                      <a:schemeClr val="tx1"/>
                    </a:solidFill>
                  </a:rPr>
                  <a:t> Errors/Warnings </a:t>
                </a:r>
                <a14:m>
                  <m:oMath xmlns:m="http://schemas.openxmlformats.org/officeDocument/2006/math">
                    <m:r>
                      <a:rPr lang="en-GB">
                        <a:solidFill>
                          <a:schemeClr val="tx1"/>
                        </a:solidFill>
                      </a:rPr>
                      <m:t>→</m:t>
                    </m:r>
                  </m:oMath>
                </a14:m>
                <a:r>
                  <a:rPr lang="en-GB" dirty="0">
                    <a:solidFill>
                      <a:schemeClr val="tx1"/>
                    </a:solidFill>
                  </a:rPr>
                  <a:t> Null Analysis</a:t>
                </a:r>
              </a:p>
              <a:p>
                <a:endParaRPr lang="en-GB" sz="1200" dirty="0">
                  <a:solidFill>
                    <a:schemeClr val="tx1"/>
                  </a:solidFill>
                </a:endParaRPr>
              </a:p>
              <a:p>
                <a:endParaRPr lang="en-GB" sz="1200" dirty="0">
                  <a:solidFill>
                    <a:schemeClr val="tx1"/>
                  </a:solidFill>
                </a:endParaRPr>
              </a:p>
            </p:txBody>
          </p:sp>
        </mc:Choice>
        <mc:Fallback>
          <p:sp>
            <p:nvSpPr>
              <p:cNvPr id="2" name="Content Placeholder 1"/>
              <p:cNvSpPr>
                <a:spLocks noGrp="1" noRot="1" noChangeAspect="1" noMove="1" noResize="1" noEditPoints="1" noAdjustHandles="1" noChangeArrowheads="1" noChangeShapeType="1" noTextEdit="1"/>
              </p:cNvSpPr>
              <p:nvPr>
                <p:ph idx="1"/>
              </p:nvPr>
            </p:nvSpPr>
            <p:spPr>
              <a:xfrm>
                <a:off x="1080000" y="1114425"/>
                <a:ext cx="7801200" cy="3384172"/>
              </a:xfrm>
              <a:blipFill>
                <a:blip r:embed="rId2"/>
                <a:stretch>
                  <a:fillRect l="-1094" t="-360"/>
                </a:stretch>
              </a:blipFill>
            </p:spPr>
            <p:txBody>
              <a:bodyPr/>
              <a:lstStyle/>
              <a:p>
                <a:r>
                  <a:rPr lang="nl-NL">
                    <a:noFill/>
                  </a:rPr>
                  <a:t> </a:t>
                </a:r>
              </a:p>
            </p:txBody>
          </p:sp>
        </mc:Fallback>
      </mc:AlternateContent>
      <p:sp>
        <p:nvSpPr>
          <p:cNvPr id="3" name="Footer Placeholder 2"/>
          <p:cNvSpPr>
            <a:spLocks noGrp="1"/>
          </p:cNvSpPr>
          <p:nvPr>
            <p:ph type="ftr" sz="quarter" idx="11"/>
          </p:nvPr>
        </p:nvSpPr>
        <p:spPr/>
        <p:txBody>
          <a:bodyPr/>
          <a:lstStyle/>
          <a:p>
            <a:r>
              <a:rPr lang="en-GB"/>
              <a:t>8.x Java 8 &amp; 9</a:t>
            </a:r>
          </a:p>
        </p:txBody>
      </p:sp>
      <p:sp>
        <p:nvSpPr>
          <p:cNvPr id="4" name="Slide Number Placeholder 3"/>
          <p:cNvSpPr>
            <a:spLocks noGrp="1"/>
          </p:cNvSpPr>
          <p:nvPr>
            <p:ph type="sldNum" sz="quarter" idx="12"/>
          </p:nvPr>
        </p:nvSpPr>
        <p:spPr/>
        <p:txBody>
          <a:bodyPr/>
          <a:lstStyle/>
          <a:p>
            <a:fld id="{6367893C-9E1D-4CCD-9CD6-385101A54B3A}" type="slidenum">
              <a:rPr lang="en-GB" smtClean="0"/>
              <a:pPr/>
              <a:t>20</a:t>
            </a:fld>
            <a:endParaRPr lang="en-GB"/>
          </a:p>
        </p:txBody>
      </p:sp>
      <p:sp>
        <p:nvSpPr>
          <p:cNvPr id="5" name="Text Placeholder 4"/>
          <p:cNvSpPr>
            <a:spLocks noGrp="1"/>
          </p:cNvSpPr>
          <p:nvPr>
            <p:ph type="body" sz="quarter" idx="13"/>
          </p:nvPr>
        </p:nvSpPr>
        <p:spPr/>
        <p:txBody>
          <a:bodyPr/>
          <a:lstStyle/>
          <a:p>
            <a:r>
              <a:rPr lang="nl-NL"/>
              <a:t>Non-null annotations</a:t>
            </a:r>
            <a:endParaRPr lang="en-GB" dirty="0"/>
          </a:p>
        </p:txBody>
      </p:sp>
    </p:spTree>
    <p:extLst>
      <p:ext uri="{BB962C8B-B14F-4D97-AF65-F5344CB8AC3E}">
        <p14:creationId xmlns:p14="http://schemas.microsoft.com/office/powerpoint/2010/main" val="26225158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80000" y="1133475"/>
            <a:ext cx="7801200" cy="3365122"/>
          </a:xfrm>
        </p:spPr>
        <p:txBody>
          <a:bodyPr/>
          <a:lstStyle/>
          <a:p>
            <a:r>
              <a:rPr lang="en-GB" sz="1200" dirty="0"/>
              <a:t>Packages are a fairly weak structuring mechanism</a:t>
            </a:r>
          </a:p>
          <a:p>
            <a:pPr lvl="1"/>
            <a:r>
              <a:rPr lang="en-GB" dirty="0"/>
              <a:t>Hardly any control over who can see what</a:t>
            </a:r>
          </a:p>
          <a:p>
            <a:pPr lvl="1"/>
            <a:r>
              <a:rPr lang="en-GB" dirty="0"/>
              <a:t>Only “package” (i.e. absent) visibility modifiers for classes</a:t>
            </a:r>
          </a:p>
          <a:p>
            <a:endParaRPr lang="en-GB" sz="1200" dirty="0"/>
          </a:p>
          <a:p>
            <a:r>
              <a:rPr lang="en-GB" sz="1200" dirty="0"/>
              <a:t>From Java 9/10/11: modules as higher-level concept</a:t>
            </a:r>
          </a:p>
          <a:p>
            <a:pPr lvl="1"/>
            <a:r>
              <a:rPr lang="en-GB" dirty="0"/>
              <a:t>Declared in separate file module-info.java</a:t>
            </a:r>
          </a:p>
          <a:p>
            <a:pPr lvl="1"/>
            <a:r>
              <a:rPr lang="en-GB" dirty="0"/>
              <a:t>Explicitly Specifies incoming and outgoing dependencies</a:t>
            </a:r>
          </a:p>
          <a:p>
            <a:pPr lvl="2"/>
            <a:r>
              <a:rPr lang="en-GB" dirty="0"/>
              <a:t>For outgoing: also optionally specifies to which other module</a:t>
            </a:r>
          </a:p>
          <a:p>
            <a:pPr lvl="1"/>
            <a:r>
              <a:rPr lang="en-GB" dirty="0"/>
              <a:t>When running: apart from class-path, also specify module-path</a:t>
            </a:r>
          </a:p>
          <a:p>
            <a:endParaRPr lang="en-GB" sz="1200" dirty="0"/>
          </a:p>
          <a:p>
            <a:r>
              <a:rPr lang="en-GB" sz="1200" dirty="0"/>
              <a:t>To use: install Java 11 and enable your IDE</a:t>
            </a:r>
          </a:p>
          <a:p>
            <a:pPr lvl="1"/>
            <a:r>
              <a:rPr lang="en-GB" dirty="0"/>
              <a:t>For Eclipse: google Eclipse support java 11 </a:t>
            </a:r>
          </a:p>
          <a:p>
            <a:pPr lvl="1"/>
            <a:endParaRPr lang="en-GB" dirty="0"/>
          </a:p>
        </p:txBody>
      </p:sp>
      <p:sp>
        <p:nvSpPr>
          <p:cNvPr id="3" name="Footer Placeholder 2"/>
          <p:cNvSpPr>
            <a:spLocks noGrp="1"/>
          </p:cNvSpPr>
          <p:nvPr>
            <p:ph type="ftr" sz="quarter" idx="11"/>
          </p:nvPr>
        </p:nvSpPr>
        <p:spPr/>
        <p:txBody>
          <a:bodyPr/>
          <a:lstStyle/>
          <a:p>
            <a:r>
              <a:rPr lang="en-GB"/>
              <a:t>8.x Java 8 &amp; 9</a:t>
            </a:r>
          </a:p>
        </p:txBody>
      </p:sp>
      <p:sp>
        <p:nvSpPr>
          <p:cNvPr id="4" name="Slide Number Placeholder 3"/>
          <p:cNvSpPr>
            <a:spLocks noGrp="1"/>
          </p:cNvSpPr>
          <p:nvPr>
            <p:ph type="sldNum" sz="quarter" idx="12"/>
          </p:nvPr>
        </p:nvSpPr>
        <p:spPr/>
        <p:txBody>
          <a:bodyPr/>
          <a:lstStyle/>
          <a:p>
            <a:fld id="{6367893C-9E1D-4CCD-9CD6-385101A54B3A}" type="slidenum">
              <a:rPr lang="en-GB" smtClean="0"/>
              <a:pPr/>
              <a:t>21</a:t>
            </a:fld>
            <a:endParaRPr lang="en-GB"/>
          </a:p>
        </p:txBody>
      </p:sp>
      <p:sp>
        <p:nvSpPr>
          <p:cNvPr id="5" name="Text Placeholder 4"/>
          <p:cNvSpPr>
            <a:spLocks noGrp="1"/>
          </p:cNvSpPr>
          <p:nvPr>
            <p:ph type="body" sz="quarter" idx="13"/>
          </p:nvPr>
        </p:nvSpPr>
        <p:spPr/>
        <p:txBody>
          <a:bodyPr/>
          <a:lstStyle/>
          <a:p>
            <a:r>
              <a:rPr lang="en-GB" dirty="0"/>
              <a:t>Modules</a:t>
            </a:r>
          </a:p>
        </p:txBody>
      </p:sp>
      <p:sp>
        <p:nvSpPr>
          <p:cNvPr id="6" name="Folded Corner 5"/>
          <p:cNvSpPr/>
          <p:nvPr/>
        </p:nvSpPr>
        <p:spPr>
          <a:xfrm>
            <a:off x="4980600" y="3170397"/>
            <a:ext cx="3574695" cy="1457165"/>
          </a:xfrm>
          <a:prstGeom prst="foldedCorner">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100" b="1" dirty="0">
                <a:solidFill>
                  <a:srgbClr val="7F0055"/>
                </a:solidFill>
                <a:latin typeface="Consolas" panose="020B0609020204030204" pitchFamily="49" charset="0"/>
              </a:rPr>
              <a:t>module</a:t>
            </a:r>
            <a:r>
              <a:rPr lang="en-GB" sz="1100" dirty="0">
                <a:solidFill>
                  <a:srgbClr val="000000"/>
                </a:solidFill>
                <a:latin typeface="Consolas" panose="020B0609020204030204" pitchFamily="49" charset="0"/>
              </a:rPr>
              <a:t> </a:t>
            </a:r>
            <a:r>
              <a:rPr lang="en-GB" sz="1100" dirty="0" err="1">
                <a:solidFill>
                  <a:srgbClr val="000000"/>
                </a:solidFill>
                <a:latin typeface="Consolas" panose="020B0609020204030204" pitchFamily="49" charset="0"/>
              </a:rPr>
              <a:t>ss.slides</a:t>
            </a:r>
            <a:r>
              <a:rPr lang="en-GB" sz="1100" dirty="0">
                <a:solidFill>
                  <a:srgbClr val="000000"/>
                </a:solidFill>
                <a:latin typeface="Consolas" panose="020B0609020204030204" pitchFamily="49" charset="0"/>
              </a:rPr>
              <a:t> {</a:t>
            </a:r>
          </a:p>
          <a:p>
            <a:pPr>
              <a:tabLst>
                <a:tab pos="270272" algn="l"/>
              </a:tabLst>
            </a:pPr>
            <a:r>
              <a:rPr lang="en-GB" sz="1100" b="1" dirty="0">
                <a:solidFill>
                  <a:srgbClr val="7F0055"/>
                </a:solidFill>
                <a:latin typeface="Consolas" panose="020B0609020204030204" pitchFamily="49" charset="0"/>
              </a:rPr>
              <a:t>	exports</a:t>
            </a:r>
            <a:r>
              <a:rPr lang="en-GB" sz="1100" dirty="0">
                <a:solidFill>
                  <a:srgbClr val="000000"/>
                </a:solidFill>
                <a:latin typeface="Consolas" panose="020B0609020204030204" pitchFamily="49" charset="0"/>
              </a:rPr>
              <a:t> ss.week8.lambda;</a:t>
            </a:r>
          </a:p>
          <a:p>
            <a:pPr>
              <a:tabLst>
                <a:tab pos="270272" algn="l"/>
              </a:tabLst>
            </a:pPr>
            <a:r>
              <a:rPr lang="en-GB" sz="1100" b="1" dirty="0">
                <a:solidFill>
                  <a:srgbClr val="7F0055"/>
                </a:solidFill>
                <a:latin typeface="Consolas" panose="020B0609020204030204" pitchFamily="49" charset="0"/>
              </a:rPr>
              <a:t>	exports</a:t>
            </a:r>
            <a:r>
              <a:rPr lang="en-GB" sz="1100" dirty="0">
                <a:solidFill>
                  <a:srgbClr val="000000"/>
                </a:solidFill>
                <a:latin typeface="Consolas" panose="020B0609020204030204" pitchFamily="49" charset="0"/>
              </a:rPr>
              <a:t> ss.week8.stream;</a:t>
            </a:r>
          </a:p>
          <a:p>
            <a:pPr>
              <a:tabLst>
                <a:tab pos="270272" algn="l"/>
              </a:tabLst>
            </a:pPr>
            <a:r>
              <a:rPr lang="en-GB" sz="1100" i="1" dirty="0">
                <a:solidFill>
                  <a:schemeClr val="accent1">
                    <a:lumMod val="75000"/>
                  </a:schemeClr>
                </a:solidFill>
                <a:latin typeface="Consolas" panose="020B0609020204030204" pitchFamily="49" charset="0"/>
              </a:rPr>
              <a:t>	// and more</a:t>
            </a:r>
          </a:p>
          <a:p>
            <a:pPr>
              <a:tabLst>
                <a:tab pos="270272" algn="l"/>
              </a:tabLst>
            </a:pPr>
            <a:endParaRPr lang="en-GB" sz="1100" dirty="0">
              <a:latin typeface="Consolas" panose="020B0609020204030204" pitchFamily="49" charset="0"/>
            </a:endParaRPr>
          </a:p>
          <a:p>
            <a:pPr>
              <a:tabLst>
                <a:tab pos="270272" algn="l"/>
              </a:tabLst>
            </a:pPr>
            <a:r>
              <a:rPr lang="en-GB" sz="1100" b="1" dirty="0">
                <a:solidFill>
                  <a:srgbClr val="7F0055"/>
                </a:solidFill>
                <a:latin typeface="Consolas" panose="020B0609020204030204" pitchFamily="49" charset="0"/>
              </a:rPr>
              <a:t>	requires</a:t>
            </a:r>
            <a:r>
              <a:rPr lang="en-GB" sz="1100" dirty="0">
                <a:solidFill>
                  <a:srgbClr val="000000"/>
                </a:solidFill>
                <a:latin typeface="Consolas" panose="020B0609020204030204" pitchFamily="49" charset="0"/>
              </a:rPr>
              <a:t> </a:t>
            </a:r>
            <a:r>
              <a:rPr lang="en-GB" sz="1100" dirty="0" err="1">
                <a:solidFill>
                  <a:srgbClr val="000000"/>
                </a:solidFill>
                <a:latin typeface="Consolas" panose="020B0609020204030204" pitchFamily="49" charset="0"/>
              </a:rPr>
              <a:t>org.eclipse.jdt.annotation</a:t>
            </a:r>
            <a:r>
              <a:rPr lang="en-GB" sz="1100" dirty="0">
                <a:solidFill>
                  <a:srgbClr val="000000"/>
                </a:solidFill>
                <a:latin typeface="Consolas" panose="020B0609020204030204" pitchFamily="49" charset="0"/>
              </a:rPr>
              <a:t>;</a:t>
            </a:r>
          </a:p>
          <a:p>
            <a:pPr>
              <a:tabLst>
                <a:tab pos="270272" algn="l"/>
              </a:tabLst>
            </a:pPr>
            <a:r>
              <a:rPr lang="en-GB" sz="1100" i="1" dirty="0">
                <a:solidFill>
                  <a:schemeClr val="accent1">
                    <a:lumMod val="75000"/>
                  </a:schemeClr>
                </a:solidFill>
                <a:latin typeface="Consolas" panose="020B0609020204030204" pitchFamily="49" charset="0"/>
              </a:rPr>
              <a:t>	// and more</a:t>
            </a:r>
          </a:p>
          <a:p>
            <a:r>
              <a:rPr lang="en-GB" sz="1100" dirty="0">
                <a:solidFill>
                  <a:srgbClr val="000000"/>
                </a:solidFill>
                <a:latin typeface="Consolas" panose="020B0609020204030204" pitchFamily="49" charset="0"/>
              </a:rPr>
              <a:t>}</a:t>
            </a:r>
            <a:endParaRPr lang="en-GB" sz="1100" dirty="0"/>
          </a:p>
        </p:txBody>
      </p:sp>
    </p:spTree>
    <p:extLst>
      <p:ext uri="{BB962C8B-B14F-4D97-AF65-F5344CB8AC3E}">
        <p14:creationId xmlns:p14="http://schemas.microsoft.com/office/powerpoint/2010/main" val="4208295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8" end="8"/>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xEl>
                                              <p:pRg st="10" end="10"/>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767EE94-60A7-442A-A7EB-09AE1C3939E0}"/>
              </a:ext>
            </a:extLst>
          </p:cNvPr>
          <p:cNvSpPr>
            <a:spLocks noGrp="1"/>
          </p:cNvSpPr>
          <p:nvPr>
            <p:ph idx="1"/>
          </p:nvPr>
        </p:nvSpPr>
        <p:spPr>
          <a:xfrm>
            <a:off x="1080000" y="1143000"/>
            <a:ext cx="7801200" cy="3355597"/>
          </a:xfrm>
        </p:spPr>
        <p:txBody>
          <a:bodyPr/>
          <a:lstStyle/>
          <a:p>
            <a:r>
              <a:rPr lang="en-US" sz="1200" dirty="0"/>
              <a:t>Modules are mostly relevant for complex, large-scale projects.</a:t>
            </a:r>
          </a:p>
          <a:p>
            <a:r>
              <a:rPr lang="en-US" sz="1200" dirty="0"/>
              <a:t>Typical example: the Java runtime system itself. This was the original motivation for project “Jigsaw” that started the idea of modularization.</a:t>
            </a:r>
          </a:p>
          <a:p>
            <a:r>
              <a:rPr lang="en-US" sz="1200" dirty="0"/>
              <a:t>Advantage: the new Java runtimes can be much more concise and more suitable for systems with limited hardware capabilities, like “cards”, small embedded hardware etcetera. </a:t>
            </a:r>
          </a:p>
          <a:p>
            <a:r>
              <a:rPr lang="en-US" sz="1200" dirty="0"/>
              <a:t>Example: the JavaFX graphical system was part of Java, in Java 8.</a:t>
            </a:r>
          </a:p>
          <a:p>
            <a:r>
              <a:rPr lang="en-US" sz="1200" dirty="0"/>
              <a:t>In Java 9 and later, it has become an optional module. </a:t>
            </a:r>
          </a:p>
          <a:p>
            <a:r>
              <a:rPr lang="en-US" sz="1200" dirty="0"/>
              <a:t>We don’t discuss it in this course, but the Module ideas of one versioned piece of software requiring other pieces of (versioned) software has similar goals. This is broader than just Java. In practice one uses “build” systems often based on tools like “Maven”. Such tools allow for precise specifications of dependencies, including “versioning”. </a:t>
            </a:r>
          </a:p>
        </p:txBody>
      </p:sp>
      <p:sp>
        <p:nvSpPr>
          <p:cNvPr id="3" name="Footer Placeholder 2">
            <a:extLst>
              <a:ext uri="{FF2B5EF4-FFF2-40B4-BE49-F238E27FC236}">
                <a16:creationId xmlns:a16="http://schemas.microsoft.com/office/drawing/2014/main" id="{70BD8532-85CA-410A-95CE-3BDE7EB1FC30}"/>
              </a:ext>
            </a:extLst>
          </p:cNvPr>
          <p:cNvSpPr>
            <a:spLocks noGrp="1"/>
          </p:cNvSpPr>
          <p:nvPr>
            <p:ph type="ftr" sz="quarter" idx="11"/>
          </p:nvPr>
        </p:nvSpPr>
        <p:spPr/>
        <p:txBody>
          <a:bodyPr/>
          <a:lstStyle/>
          <a:p>
            <a:r>
              <a:rPr lang="en-GB"/>
              <a:t>8.x Java 8 &amp; 9</a:t>
            </a:r>
          </a:p>
        </p:txBody>
      </p:sp>
      <p:sp>
        <p:nvSpPr>
          <p:cNvPr id="4" name="Slide Number Placeholder 3">
            <a:extLst>
              <a:ext uri="{FF2B5EF4-FFF2-40B4-BE49-F238E27FC236}">
                <a16:creationId xmlns:a16="http://schemas.microsoft.com/office/drawing/2014/main" id="{C474A4E9-E00F-42B7-AE89-679C2678928E}"/>
              </a:ext>
            </a:extLst>
          </p:cNvPr>
          <p:cNvSpPr>
            <a:spLocks noGrp="1"/>
          </p:cNvSpPr>
          <p:nvPr>
            <p:ph type="sldNum" sz="quarter" idx="12"/>
          </p:nvPr>
        </p:nvSpPr>
        <p:spPr/>
        <p:txBody>
          <a:bodyPr/>
          <a:lstStyle/>
          <a:p>
            <a:fld id="{6367893C-9E1D-4CCD-9CD6-385101A54B3A}" type="slidenum">
              <a:rPr lang="en-GB" smtClean="0"/>
              <a:pPr/>
              <a:t>22</a:t>
            </a:fld>
            <a:endParaRPr lang="en-GB"/>
          </a:p>
        </p:txBody>
      </p:sp>
      <p:sp>
        <p:nvSpPr>
          <p:cNvPr id="5" name="Text Placeholder 4">
            <a:extLst>
              <a:ext uri="{FF2B5EF4-FFF2-40B4-BE49-F238E27FC236}">
                <a16:creationId xmlns:a16="http://schemas.microsoft.com/office/drawing/2014/main" id="{D5C8B154-98A6-4D22-8B37-B85D163FB393}"/>
              </a:ext>
            </a:extLst>
          </p:cNvPr>
          <p:cNvSpPr>
            <a:spLocks noGrp="1"/>
          </p:cNvSpPr>
          <p:nvPr>
            <p:ph type="body" sz="quarter" idx="13"/>
          </p:nvPr>
        </p:nvSpPr>
        <p:spPr/>
        <p:txBody>
          <a:bodyPr/>
          <a:lstStyle/>
          <a:p>
            <a:endParaRPr lang="en-GB" dirty="0"/>
          </a:p>
          <a:p>
            <a:endParaRPr lang="en-GB" dirty="0"/>
          </a:p>
          <a:p>
            <a:r>
              <a:rPr lang="en-GB" dirty="0"/>
              <a:t>Modules</a:t>
            </a:r>
            <a:endParaRPr lang="en-US" dirty="0"/>
          </a:p>
        </p:txBody>
      </p:sp>
    </p:spTree>
    <p:extLst>
      <p:ext uri="{BB962C8B-B14F-4D97-AF65-F5344CB8AC3E}">
        <p14:creationId xmlns:p14="http://schemas.microsoft.com/office/powerpoint/2010/main" val="40136873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17806B94-29EA-41D9-84D5-96758741B6FA}"/>
              </a:ext>
            </a:extLst>
          </p:cNvPr>
          <p:cNvSpPr>
            <a:spLocks noGrp="1"/>
          </p:cNvSpPr>
          <p:nvPr>
            <p:ph type="body" sz="quarter" idx="13"/>
          </p:nvPr>
        </p:nvSpPr>
        <p:spPr/>
        <p:txBody>
          <a:bodyPr/>
          <a:lstStyle/>
          <a:p>
            <a:r>
              <a:rPr lang="en-US" dirty="0"/>
              <a:t>Java releases</a:t>
            </a:r>
          </a:p>
        </p:txBody>
      </p:sp>
      <p:pic>
        <p:nvPicPr>
          <p:cNvPr id="6" name="Picture 5">
            <a:extLst>
              <a:ext uri="{FF2B5EF4-FFF2-40B4-BE49-F238E27FC236}">
                <a16:creationId xmlns:a16="http://schemas.microsoft.com/office/drawing/2014/main" id="{8EA4A4C1-1323-4B95-BA42-ACDE4E8B6F26}"/>
              </a:ext>
            </a:extLst>
          </p:cNvPr>
          <p:cNvPicPr>
            <a:picLocks noChangeAspect="1"/>
          </p:cNvPicPr>
          <p:nvPr/>
        </p:nvPicPr>
        <p:blipFill>
          <a:blip r:embed="rId3"/>
          <a:stretch>
            <a:fillRect/>
          </a:stretch>
        </p:blipFill>
        <p:spPr>
          <a:xfrm>
            <a:off x="1082902" y="232541"/>
            <a:ext cx="5537481" cy="4768722"/>
          </a:xfrm>
          <a:prstGeom prst="rect">
            <a:avLst/>
          </a:prstGeom>
        </p:spPr>
      </p:pic>
    </p:spTree>
    <p:extLst>
      <p:ext uri="{BB962C8B-B14F-4D97-AF65-F5344CB8AC3E}">
        <p14:creationId xmlns:p14="http://schemas.microsoft.com/office/powerpoint/2010/main" val="33433787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E1E7E2D-8571-46C1-B15C-60D8C924AA9A}"/>
              </a:ext>
            </a:extLst>
          </p:cNvPr>
          <p:cNvSpPr>
            <a:spLocks noGrp="1"/>
          </p:cNvSpPr>
          <p:nvPr>
            <p:ph idx="1"/>
          </p:nvPr>
        </p:nvSpPr>
        <p:spPr>
          <a:xfrm>
            <a:off x="1080000" y="1257300"/>
            <a:ext cx="7801200" cy="3241297"/>
          </a:xfrm>
        </p:spPr>
        <p:txBody>
          <a:bodyPr/>
          <a:lstStyle/>
          <a:p>
            <a:r>
              <a:rPr lang="en-US" sz="1200" dirty="0"/>
              <a:t>Oracle has changed the “release train” as well as the Java license for future updates:</a:t>
            </a:r>
          </a:p>
          <a:p>
            <a:r>
              <a:rPr lang="en-US" sz="1200" dirty="0"/>
              <a:t>Some releases (Java 8, Java 11, Java 17) are so called “LTS” releases: if you pay, you can get Long Term Service patches. </a:t>
            </a:r>
          </a:p>
          <a:p>
            <a:r>
              <a:rPr lang="en-US" sz="1200" dirty="0"/>
              <a:t>Releases like Java 9, 10, 12, 13… should be considered intermediate releases, more like “patch” releases in the past, only with a  “new” Java version number for each patch, and released every 6 month. These versions get support only until the next version is released, so that means support for only 6 months.</a:t>
            </a:r>
          </a:p>
          <a:p>
            <a:r>
              <a:rPr lang="en-US" sz="1200" dirty="0"/>
              <a:t>There are several “free” versions, based on the OpenJDK, supported by Oracle. </a:t>
            </a:r>
          </a:p>
          <a:p>
            <a:r>
              <a:rPr lang="en-US" sz="1200" dirty="0"/>
              <a:t>Developing Java will remain free anyway, also when using the Oracle JDK. </a:t>
            </a:r>
          </a:p>
          <a:p>
            <a:r>
              <a:rPr lang="en-US" sz="1200" dirty="0"/>
              <a:t>You can read about this by googling “Java is Still Free”, by </a:t>
            </a:r>
            <a:r>
              <a:rPr lang="en-US" sz="1200" dirty="0" err="1"/>
              <a:t>Javachampions</a:t>
            </a:r>
            <a:r>
              <a:rPr lang="en-US" sz="1200" dirty="0"/>
              <a:t>. </a:t>
            </a:r>
          </a:p>
        </p:txBody>
      </p:sp>
      <p:sp>
        <p:nvSpPr>
          <p:cNvPr id="3" name="Footer Placeholder 2">
            <a:extLst>
              <a:ext uri="{FF2B5EF4-FFF2-40B4-BE49-F238E27FC236}">
                <a16:creationId xmlns:a16="http://schemas.microsoft.com/office/drawing/2014/main" id="{96296312-F9DD-442A-991A-56F3B44610D9}"/>
              </a:ext>
            </a:extLst>
          </p:cNvPr>
          <p:cNvSpPr>
            <a:spLocks noGrp="1"/>
          </p:cNvSpPr>
          <p:nvPr>
            <p:ph type="ftr" sz="quarter" idx="11"/>
          </p:nvPr>
        </p:nvSpPr>
        <p:spPr/>
        <p:txBody>
          <a:bodyPr/>
          <a:lstStyle/>
          <a:p>
            <a:r>
              <a:rPr lang="en-GB"/>
              <a:t>8.x Java 8 &amp; 9</a:t>
            </a:r>
          </a:p>
        </p:txBody>
      </p:sp>
      <p:sp>
        <p:nvSpPr>
          <p:cNvPr id="4" name="Slide Number Placeholder 3">
            <a:extLst>
              <a:ext uri="{FF2B5EF4-FFF2-40B4-BE49-F238E27FC236}">
                <a16:creationId xmlns:a16="http://schemas.microsoft.com/office/drawing/2014/main" id="{022B56C3-9159-4A90-A6F5-EF5B2F1754E7}"/>
              </a:ext>
            </a:extLst>
          </p:cNvPr>
          <p:cNvSpPr>
            <a:spLocks noGrp="1"/>
          </p:cNvSpPr>
          <p:nvPr>
            <p:ph type="sldNum" sz="quarter" idx="12"/>
          </p:nvPr>
        </p:nvSpPr>
        <p:spPr/>
        <p:txBody>
          <a:bodyPr/>
          <a:lstStyle/>
          <a:p>
            <a:fld id="{6367893C-9E1D-4CCD-9CD6-385101A54B3A}" type="slidenum">
              <a:rPr lang="en-GB" smtClean="0"/>
              <a:pPr/>
              <a:t>24</a:t>
            </a:fld>
            <a:endParaRPr lang="en-GB"/>
          </a:p>
        </p:txBody>
      </p:sp>
      <p:sp>
        <p:nvSpPr>
          <p:cNvPr id="5" name="Text Placeholder 4">
            <a:extLst>
              <a:ext uri="{FF2B5EF4-FFF2-40B4-BE49-F238E27FC236}">
                <a16:creationId xmlns:a16="http://schemas.microsoft.com/office/drawing/2014/main" id="{73562308-0E20-4806-B990-0EE3C22C2F94}"/>
              </a:ext>
            </a:extLst>
          </p:cNvPr>
          <p:cNvSpPr>
            <a:spLocks noGrp="1"/>
          </p:cNvSpPr>
          <p:nvPr>
            <p:ph type="body" sz="quarter" idx="13"/>
          </p:nvPr>
        </p:nvSpPr>
        <p:spPr/>
        <p:txBody>
          <a:bodyPr/>
          <a:lstStyle/>
          <a:p>
            <a:r>
              <a:rPr lang="en-US" dirty="0"/>
              <a:t>Java future releases</a:t>
            </a:r>
          </a:p>
        </p:txBody>
      </p:sp>
    </p:spTree>
    <p:extLst>
      <p:ext uri="{BB962C8B-B14F-4D97-AF65-F5344CB8AC3E}">
        <p14:creationId xmlns:p14="http://schemas.microsoft.com/office/powerpoint/2010/main" val="12284391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80000" y="1048407"/>
            <a:ext cx="7801200" cy="3450190"/>
          </a:xfrm>
        </p:spPr>
        <p:txBody>
          <a:bodyPr/>
          <a:lstStyle/>
          <a:p>
            <a:r>
              <a:rPr lang="en-US" sz="1600" dirty="0"/>
              <a:t>Small changes</a:t>
            </a:r>
          </a:p>
          <a:p>
            <a:pPr lvl="1"/>
            <a:r>
              <a:rPr lang="en-US" sz="1100" dirty="0">
                <a:solidFill>
                  <a:schemeClr val="tx1"/>
                </a:solidFill>
              </a:rPr>
              <a:t>Improved </a:t>
            </a:r>
            <a:r>
              <a:rPr lang="en-US" sz="1100" b="1" u="sng" dirty="0">
                <a:solidFill>
                  <a:schemeClr val="tx1"/>
                </a:solidFill>
              </a:rPr>
              <a:t>switch</a:t>
            </a:r>
          </a:p>
          <a:p>
            <a:pPr lvl="2"/>
            <a:r>
              <a:rPr lang="en-US" sz="1100" dirty="0">
                <a:solidFill>
                  <a:schemeClr val="tx1"/>
                </a:solidFill>
              </a:rPr>
              <a:t>Actually, this is already in Java 7, but not covered in the book</a:t>
            </a:r>
          </a:p>
          <a:p>
            <a:pPr lvl="1"/>
            <a:r>
              <a:rPr lang="en-US" sz="1100" dirty="0">
                <a:solidFill>
                  <a:schemeClr val="tx1"/>
                </a:solidFill>
              </a:rPr>
              <a:t>Omitting generic type parameters</a:t>
            </a:r>
          </a:p>
          <a:p>
            <a:pPr lvl="2"/>
            <a:r>
              <a:rPr lang="en-US" sz="1100" dirty="0">
                <a:solidFill>
                  <a:schemeClr val="tx1"/>
                </a:solidFill>
              </a:rPr>
              <a:t>Aka “diamonds” – let Java automatically derive the generic type</a:t>
            </a:r>
          </a:p>
          <a:p>
            <a:pPr lvl="2"/>
            <a:endParaRPr lang="en-US" sz="1100" dirty="0">
              <a:solidFill>
                <a:schemeClr val="tx1"/>
              </a:solidFill>
            </a:endParaRPr>
          </a:p>
          <a:p>
            <a:r>
              <a:rPr lang="en-US" sz="1600" dirty="0"/>
              <a:t>Bigger changes</a:t>
            </a:r>
            <a:endParaRPr lang="en-US" sz="1600" dirty="0">
              <a:solidFill>
                <a:schemeClr val="tx1"/>
              </a:solidFill>
            </a:endParaRPr>
          </a:p>
          <a:p>
            <a:pPr lvl="1"/>
            <a:r>
              <a:rPr lang="en-US" sz="1100" b="1" u="sng" dirty="0">
                <a:solidFill>
                  <a:schemeClr val="tx1"/>
                </a:solidFill>
              </a:rPr>
              <a:t>Lambdas</a:t>
            </a:r>
          </a:p>
          <a:p>
            <a:pPr lvl="2"/>
            <a:r>
              <a:rPr lang="en-US" sz="1100" dirty="0">
                <a:solidFill>
                  <a:schemeClr val="tx1"/>
                </a:solidFill>
              </a:rPr>
              <a:t>Amazing what a bit of syntactic sugar can do</a:t>
            </a:r>
          </a:p>
          <a:p>
            <a:pPr lvl="2"/>
            <a:r>
              <a:rPr lang="en-US" sz="1100" dirty="0">
                <a:solidFill>
                  <a:schemeClr val="tx1"/>
                </a:solidFill>
              </a:rPr>
              <a:t>Now, Java is moving in the direction of a </a:t>
            </a:r>
            <a:r>
              <a:rPr lang="en-US" sz="1100" u="sng" dirty="0">
                <a:solidFill>
                  <a:schemeClr val="tx1"/>
                </a:solidFill>
              </a:rPr>
              <a:t>functional language</a:t>
            </a:r>
            <a:r>
              <a:rPr lang="en-US" sz="1100" dirty="0">
                <a:solidFill>
                  <a:schemeClr val="tx1"/>
                </a:solidFill>
              </a:rPr>
              <a:t>. </a:t>
            </a:r>
          </a:p>
          <a:p>
            <a:pPr lvl="1"/>
            <a:r>
              <a:rPr lang="en-US" sz="1100" b="1" u="sng" dirty="0">
                <a:solidFill>
                  <a:schemeClr val="tx1"/>
                </a:solidFill>
              </a:rPr>
              <a:t>Streams</a:t>
            </a:r>
            <a:r>
              <a:rPr lang="en-US" sz="1100" dirty="0">
                <a:solidFill>
                  <a:schemeClr val="tx1"/>
                </a:solidFill>
              </a:rPr>
              <a:t> and </a:t>
            </a:r>
            <a:r>
              <a:rPr lang="en-US" sz="1100" b="1" u="sng" dirty="0" err="1">
                <a:solidFill>
                  <a:schemeClr val="tx1"/>
                </a:solidFill>
              </a:rPr>
              <a:t>Optionals</a:t>
            </a:r>
            <a:endParaRPr lang="en-US" sz="1100" b="1" u="sng" dirty="0">
              <a:solidFill>
                <a:schemeClr val="tx1"/>
              </a:solidFill>
            </a:endParaRPr>
          </a:p>
          <a:p>
            <a:pPr lvl="2"/>
            <a:r>
              <a:rPr lang="en-US" sz="1100" dirty="0">
                <a:solidFill>
                  <a:schemeClr val="tx1"/>
                </a:solidFill>
              </a:rPr>
              <a:t>Getting rid of loops and </a:t>
            </a:r>
            <a:r>
              <a:rPr lang="en-US" sz="1100" dirty="0" err="1">
                <a:solidFill>
                  <a:schemeClr val="tx1"/>
                </a:solidFill>
              </a:rPr>
              <a:t>NullPointerExceptions</a:t>
            </a:r>
            <a:endParaRPr lang="en-US" sz="1100" dirty="0">
              <a:solidFill>
                <a:schemeClr val="tx1"/>
              </a:solidFill>
            </a:endParaRPr>
          </a:p>
          <a:p>
            <a:pPr lvl="2"/>
            <a:r>
              <a:rPr lang="en-US" sz="1100" dirty="0">
                <a:solidFill>
                  <a:schemeClr val="tx1"/>
                </a:solidFill>
              </a:rPr>
              <a:t>Easier parallel programming</a:t>
            </a:r>
          </a:p>
          <a:p>
            <a:pPr lvl="1"/>
            <a:r>
              <a:rPr lang="en-US" sz="1100" b="1" u="sng" dirty="0">
                <a:solidFill>
                  <a:schemeClr val="tx1"/>
                </a:solidFill>
              </a:rPr>
              <a:t>Modules</a:t>
            </a:r>
          </a:p>
          <a:p>
            <a:endParaRPr lang="en-US" sz="1600" dirty="0"/>
          </a:p>
        </p:txBody>
      </p:sp>
      <p:sp>
        <p:nvSpPr>
          <p:cNvPr id="4" name="Footer Placeholder 3"/>
          <p:cNvSpPr>
            <a:spLocks noGrp="1"/>
          </p:cNvSpPr>
          <p:nvPr>
            <p:ph type="ftr" sz="quarter" idx="11"/>
          </p:nvPr>
        </p:nvSpPr>
        <p:spPr/>
        <p:txBody>
          <a:bodyPr/>
          <a:lstStyle/>
          <a:p>
            <a:r>
              <a:rPr lang="en-US"/>
              <a:t>8.x Java 8 &amp; 9</a:t>
            </a:r>
          </a:p>
        </p:txBody>
      </p:sp>
      <p:sp>
        <p:nvSpPr>
          <p:cNvPr id="8" name="Slide Number Placeholder 2"/>
          <p:cNvSpPr>
            <a:spLocks noGrp="1"/>
          </p:cNvSpPr>
          <p:nvPr>
            <p:ph type="sldNum" sz="quarter" idx="12"/>
          </p:nvPr>
        </p:nvSpPr>
        <p:spPr/>
        <p:txBody>
          <a:bodyPr/>
          <a:lstStyle/>
          <a:p>
            <a:fld id="{AF8241EF-70CC-0349-A951-B2F226E9B4EF}" type="slidenum">
              <a:rPr lang="en-US" smtClean="0"/>
              <a:pPr/>
              <a:t>3</a:t>
            </a:fld>
            <a:endParaRPr lang="en-US"/>
          </a:p>
        </p:txBody>
      </p:sp>
      <p:sp>
        <p:nvSpPr>
          <p:cNvPr id="7174" name="Rectangle 3"/>
          <p:cNvSpPr>
            <a:spLocks noGrp="1" noChangeArrowheads="1"/>
          </p:cNvSpPr>
          <p:nvPr>
            <p:ph type="body" sz="quarter" idx="13"/>
          </p:nvPr>
        </p:nvSpPr>
        <p:spPr/>
        <p:txBody>
          <a:bodyPr/>
          <a:lstStyle/>
          <a:p>
            <a:r>
              <a:rPr lang="en-US" dirty="0"/>
              <a:t>What is new in Java 8, 9, 10, 11</a:t>
            </a:r>
          </a:p>
        </p:txBody>
      </p:sp>
    </p:spTree>
    <p:extLst>
      <p:ext uri="{BB962C8B-B14F-4D97-AF65-F5344CB8AC3E}">
        <p14:creationId xmlns:p14="http://schemas.microsoft.com/office/powerpoint/2010/main" val="11878544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1080000" y="1064172"/>
            <a:ext cx="7801200" cy="3434425"/>
          </a:xfrm>
        </p:spPr>
        <p:txBody>
          <a:bodyPr/>
          <a:lstStyle/>
          <a:p>
            <a:r>
              <a:rPr lang="en-GB" sz="1600" dirty="0"/>
              <a:t>Originally, switch only took integers &amp; </a:t>
            </a:r>
            <a:r>
              <a:rPr lang="en-GB" sz="1600" dirty="0" err="1"/>
              <a:t>enums</a:t>
            </a:r>
            <a:endParaRPr lang="en-GB" sz="1600" dirty="0"/>
          </a:p>
          <a:p>
            <a:pPr lvl="2"/>
            <a:r>
              <a:rPr lang="en-GB" sz="1100" dirty="0"/>
              <a:t>Types that can be compared by ==</a:t>
            </a:r>
          </a:p>
          <a:p>
            <a:r>
              <a:rPr lang="en-GB" sz="1600" dirty="0"/>
              <a:t>For strings, you would have to do</a:t>
            </a:r>
          </a:p>
          <a:p>
            <a:pPr marL="796925" lvl="3" indent="0">
              <a:buNone/>
            </a:pPr>
            <a:r>
              <a:rPr lang="en-GB" sz="1100" dirty="0">
                <a:latin typeface="Consolas" panose="020B0609020204030204" pitchFamily="49" charset="0"/>
              </a:rPr>
              <a:t>if (</a:t>
            </a:r>
            <a:r>
              <a:rPr lang="en-GB" sz="1100" dirty="0" err="1">
                <a:latin typeface="Consolas" panose="020B0609020204030204" pitchFamily="49" charset="0"/>
              </a:rPr>
              <a:t>s.equals</a:t>
            </a:r>
            <a:r>
              <a:rPr lang="en-GB" sz="1100" dirty="0">
                <a:latin typeface="Consolas" panose="020B0609020204030204" pitchFamily="49" charset="0"/>
              </a:rPr>
              <a:t>("Mon")) {</a:t>
            </a:r>
            <a:br>
              <a:rPr lang="en-GB" sz="1100" dirty="0">
                <a:latin typeface="Consolas" panose="020B0609020204030204" pitchFamily="49" charset="0"/>
              </a:rPr>
            </a:br>
            <a:r>
              <a:rPr lang="en-GB" sz="1100" dirty="0">
                <a:latin typeface="Consolas" panose="020B0609020204030204" pitchFamily="49" charset="0"/>
              </a:rPr>
              <a:t>	d = 1;</a:t>
            </a:r>
            <a:br>
              <a:rPr lang="en-GB" sz="1100" dirty="0">
                <a:latin typeface="Consolas" panose="020B0609020204030204" pitchFamily="49" charset="0"/>
              </a:rPr>
            </a:br>
            <a:r>
              <a:rPr lang="en-GB" sz="1100" dirty="0">
                <a:latin typeface="Consolas" panose="020B0609020204030204" pitchFamily="49" charset="0"/>
              </a:rPr>
              <a:t>} else if (</a:t>
            </a:r>
            <a:r>
              <a:rPr lang="en-GB" sz="1100" dirty="0" err="1">
                <a:latin typeface="Consolas" panose="020B0609020204030204" pitchFamily="49" charset="0"/>
              </a:rPr>
              <a:t>s.equals</a:t>
            </a:r>
            <a:r>
              <a:rPr lang="en-GB" sz="1100" dirty="0">
                <a:latin typeface="Consolas" panose="020B0609020204030204" pitchFamily="49" charset="0"/>
              </a:rPr>
              <a:t>("Tue")) {</a:t>
            </a:r>
            <a:br>
              <a:rPr lang="en-GB" sz="1100" dirty="0">
                <a:latin typeface="Consolas" panose="020B0609020204030204" pitchFamily="49" charset="0"/>
              </a:rPr>
            </a:br>
            <a:r>
              <a:rPr lang="en-GB" sz="1100" dirty="0">
                <a:latin typeface="Consolas" panose="020B0609020204030204" pitchFamily="49" charset="0"/>
              </a:rPr>
              <a:t>	d = 2;</a:t>
            </a:r>
            <a:br>
              <a:rPr lang="en-GB" sz="1100" dirty="0">
                <a:latin typeface="Consolas" panose="020B0609020204030204" pitchFamily="49" charset="0"/>
              </a:rPr>
            </a:br>
            <a:r>
              <a:rPr lang="en-GB" sz="1100" dirty="0">
                <a:latin typeface="Consolas" panose="020B0609020204030204" pitchFamily="49" charset="0"/>
              </a:rPr>
              <a:t>} else ...</a:t>
            </a:r>
          </a:p>
          <a:p>
            <a:r>
              <a:rPr lang="en-GB" sz="1600" dirty="0"/>
              <a:t>Since Java 8:</a:t>
            </a:r>
          </a:p>
          <a:p>
            <a:pPr marL="796925" lvl="3" indent="0">
              <a:buNone/>
            </a:pPr>
            <a:r>
              <a:rPr lang="en-GB" sz="1100" dirty="0">
                <a:latin typeface="Consolas" panose="020B0609020204030204" pitchFamily="49" charset="0"/>
              </a:rPr>
              <a:t>switch (s) {</a:t>
            </a:r>
            <a:br>
              <a:rPr lang="en-GB" sz="1100" dirty="0">
                <a:latin typeface="Consolas" panose="020B0609020204030204" pitchFamily="49" charset="0"/>
              </a:rPr>
            </a:br>
            <a:r>
              <a:rPr lang="en-GB" sz="1100" dirty="0">
                <a:latin typeface="Consolas" panose="020B0609020204030204" pitchFamily="49" charset="0"/>
              </a:rPr>
              <a:t>case "Mon": d = 1; break;</a:t>
            </a:r>
            <a:br>
              <a:rPr lang="en-GB" sz="1100" dirty="0">
                <a:latin typeface="Consolas" panose="020B0609020204030204" pitchFamily="49" charset="0"/>
              </a:rPr>
            </a:br>
            <a:r>
              <a:rPr lang="en-GB" sz="1100" dirty="0">
                <a:latin typeface="Consolas" panose="020B0609020204030204" pitchFamily="49" charset="0"/>
              </a:rPr>
              <a:t>case "Tue": d = 2; break;</a:t>
            </a:r>
            <a:br>
              <a:rPr lang="en-GB" sz="1100" dirty="0">
                <a:latin typeface="Consolas" panose="020B0609020204030204" pitchFamily="49" charset="0"/>
              </a:rPr>
            </a:br>
            <a:r>
              <a:rPr lang="en-GB" sz="1100" dirty="0">
                <a:latin typeface="Consolas" panose="020B0609020204030204" pitchFamily="49" charset="0"/>
              </a:rPr>
              <a:t>...</a:t>
            </a:r>
            <a:br>
              <a:rPr lang="en-GB" sz="1100" dirty="0">
                <a:latin typeface="Consolas" panose="020B0609020204030204" pitchFamily="49" charset="0"/>
              </a:rPr>
            </a:br>
            <a:r>
              <a:rPr lang="en-GB" sz="1100" dirty="0">
                <a:latin typeface="Consolas" panose="020B0609020204030204" pitchFamily="49" charset="0"/>
              </a:rPr>
              <a:t>}</a:t>
            </a:r>
          </a:p>
          <a:p>
            <a:r>
              <a:rPr lang="en-GB" sz="1600" dirty="0"/>
              <a:t>Main disadvantage of switch: remembering to insert the break</a:t>
            </a:r>
          </a:p>
          <a:p>
            <a:pPr lvl="2"/>
            <a:r>
              <a:rPr lang="en-GB" sz="1100" dirty="0"/>
              <a:t>Eclipse warns you about fall-</a:t>
            </a:r>
            <a:r>
              <a:rPr lang="en-GB" sz="1100" dirty="0" err="1"/>
              <a:t>throughs</a:t>
            </a:r>
            <a:endParaRPr lang="en-GB" sz="1100" dirty="0"/>
          </a:p>
        </p:txBody>
      </p:sp>
      <p:sp>
        <p:nvSpPr>
          <p:cNvPr id="3" name="Footer Placeholder 2"/>
          <p:cNvSpPr>
            <a:spLocks noGrp="1"/>
          </p:cNvSpPr>
          <p:nvPr>
            <p:ph type="ftr" sz="quarter" idx="11"/>
          </p:nvPr>
        </p:nvSpPr>
        <p:spPr/>
        <p:txBody>
          <a:bodyPr/>
          <a:lstStyle/>
          <a:p>
            <a:r>
              <a:rPr lang="en-GB"/>
              <a:t>8.x Java 8 &amp; 9</a:t>
            </a:r>
          </a:p>
        </p:txBody>
      </p:sp>
      <p:sp>
        <p:nvSpPr>
          <p:cNvPr id="4" name="Slide Number Placeholder 3"/>
          <p:cNvSpPr>
            <a:spLocks noGrp="1"/>
          </p:cNvSpPr>
          <p:nvPr>
            <p:ph type="sldNum" sz="quarter" idx="12"/>
          </p:nvPr>
        </p:nvSpPr>
        <p:spPr/>
        <p:txBody>
          <a:bodyPr/>
          <a:lstStyle/>
          <a:p>
            <a:fld id="{6367893C-9E1D-4CCD-9CD6-385101A54B3A}" type="slidenum">
              <a:rPr lang="en-GB" smtClean="0"/>
              <a:pPr/>
              <a:t>4</a:t>
            </a:fld>
            <a:endParaRPr lang="en-GB"/>
          </a:p>
        </p:txBody>
      </p:sp>
      <p:sp>
        <p:nvSpPr>
          <p:cNvPr id="5" name="Text Placeholder 4"/>
          <p:cNvSpPr>
            <a:spLocks noGrp="1"/>
          </p:cNvSpPr>
          <p:nvPr>
            <p:ph type="body" sz="quarter" idx="13"/>
          </p:nvPr>
        </p:nvSpPr>
        <p:spPr/>
        <p:txBody>
          <a:bodyPr/>
          <a:lstStyle/>
          <a:p>
            <a:r>
              <a:rPr lang="nl-NL" dirty="0"/>
              <a:t>switching on strings</a:t>
            </a:r>
            <a:endParaRPr lang="en-GB" dirty="0"/>
          </a:p>
        </p:txBody>
      </p:sp>
    </p:spTree>
    <p:extLst>
      <p:ext uri="{BB962C8B-B14F-4D97-AF65-F5344CB8AC3E}">
        <p14:creationId xmlns:p14="http://schemas.microsoft.com/office/powerpoint/2010/main" val="3209044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4" end="4"/>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xEl>
                                              <p:pRg st="6" end="6"/>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1080000" y="1072055"/>
            <a:ext cx="7801200" cy="3426542"/>
          </a:xfrm>
        </p:spPr>
        <p:txBody>
          <a:bodyPr/>
          <a:lstStyle/>
          <a:p>
            <a:r>
              <a:rPr lang="nl-NL" sz="1400" dirty="0"/>
              <a:t>Strong typing is nice</a:t>
            </a:r>
          </a:p>
          <a:p>
            <a:pPr lvl="1"/>
            <a:r>
              <a:rPr lang="nl-NL" dirty="0"/>
              <a:t>But sometimes you have </a:t>
            </a:r>
            <a:r>
              <a:rPr lang="nl-NL" dirty="0" err="1"/>
              <a:t>to</a:t>
            </a:r>
            <a:r>
              <a:rPr lang="nl-NL" dirty="0"/>
              <a:t> </a:t>
            </a:r>
            <a:r>
              <a:rPr lang="nl-NL" dirty="0" err="1"/>
              <a:t>repeat</a:t>
            </a:r>
            <a:r>
              <a:rPr lang="nl-NL" dirty="0"/>
              <a:t> the same </a:t>
            </a:r>
            <a:r>
              <a:rPr lang="nl-NL" dirty="0" err="1"/>
              <a:t>thing</a:t>
            </a:r>
            <a:r>
              <a:rPr lang="nl-NL" dirty="0"/>
              <a:t> </a:t>
            </a:r>
            <a:r>
              <a:rPr lang="nl-NL" dirty="0" err="1"/>
              <a:t>often</a:t>
            </a:r>
            <a:endParaRPr lang="nl-NL" dirty="0"/>
          </a:p>
          <a:p>
            <a:pPr lvl="1"/>
            <a:r>
              <a:rPr lang="en-GB" dirty="0">
                <a:solidFill>
                  <a:schemeClr val="tx1"/>
                </a:solidFill>
              </a:rPr>
              <a:t>Map&lt;</a:t>
            </a:r>
            <a:r>
              <a:rPr lang="en-GB" dirty="0" err="1">
                <a:solidFill>
                  <a:schemeClr val="tx1"/>
                </a:solidFill>
              </a:rPr>
              <a:t>Integer,Set</a:t>
            </a:r>
            <a:r>
              <a:rPr lang="en-GB" dirty="0">
                <a:solidFill>
                  <a:schemeClr val="tx1"/>
                </a:solidFill>
              </a:rPr>
              <a:t>&lt;String&gt;&gt; map = new </a:t>
            </a:r>
            <a:r>
              <a:rPr lang="en-GB" dirty="0" err="1">
                <a:solidFill>
                  <a:schemeClr val="tx1"/>
                </a:solidFill>
              </a:rPr>
              <a:t>HashMap</a:t>
            </a:r>
            <a:r>
              <a:rPr lang="en-GB" dirty="0">
                <a:solidFill>
                  <a:schemeClr val="tx1"/>
                </a:solidFill>
              </a:rPr>
              <a:t>&lt;</a:t>
            </a:r>
            <a:r>
              <a:rPr lang="en-GB" dirty="0" err="1">
                <a:solidFill>
                  <a:schemeClr val="tx1"/>
                </a:solidFill>
              </a:rPr>
              <a:t>Integer,Set</a:t>
            </a:r>
            <a:r>
              <a:rPr lang="en-GB" dirty="0">
                <a:solidFill>
                  <a:schemeClr val="tx1"/>
                </a:solidFill>
              </a:rPr>
              <a:t>&lt;String&gt;&gt;();</a:t>
            </a:r>
          </a:p>
          <a:p>
            <a:endParaRPr lang="nl-NL" sz="1400" dirty="0"/>
          </a:p>
          <a:p>
            <a:r>
              <a:rPr lang="nl-NL" sz="1400" dirty="0" err="1"/>
              <a:t>Since</a:t>
            </a:r>
            <a:r>
              <a:rPr lang="nl-NL" sz="1400" dirty="0"/>
              <a:t> Java 7:</a:t>
            </a:r>
          </a:p>
          <a:p>
            <a:pPr lvl="1"/>
            <a:r>
              <a:rPr lang="en-GB" dirty="0">
                <a:solidFill>
                  <a:schemeClr val="tx1"/>
                </a:solidFill>
              </a:rPr>
              <a:t>Map&lt;</a:t>
            </a:r>
            <a:r>
              <a:rPr lang="en-GB" dirty="0" err="1">
                <a:solidFill>
                  <a:schemeClr val="tx1"/>
                </a:solidFill>
              </a:rPr>
              <a:t>Integer,Set</a:t>
            </a:r>
            <a:r>
              <a:rPr lang="en-GB" dirty="0">
                <a:solidFill>
                  <a:schemeClr val="tx1"/>
                </a:solidFill>
              </a:rPr>
              <a:t>&lt;String&gt;&gt; map = new HashMap&lt;&gt;();</a:t>
            </a:r>
            <a:br>
              <a:rPr lang="en-GB" dirty="0">
                <a:solidFill>
                  <a:schemeClr val="tx1"/>
                </a:solidFill>
              </a:rPr>
            </a:br>
            <a:br>
              <a:rPr lang="en-GB" dirty="0">
                <a:solidFill>
                  <a:schemeClr val="tx1"/>
                </a:solidFill>
              </a:rPr>
            </a:br>
            <a:endParaRPr lang="en-GB" dirty="0">
              <a:solidFill>
                <a:schemeClr val="tx1"/>
              </a:solidFill>
            </a:endParaRPr>
          </a:p>
          <a:p>
            <a:r>
              <a:rPr lang="en-GB" sz="1400" dirty="0"/>
              <a:t>Since Java 10, a similar “abbreviation” is allowed for local variable declarations, using </a:t>
            </a:r>
            <a:r>
              <a:rPr lang="en-GB" sz="1400" b="1" u="sng" dirty="0"/>
              <a:t>var</a:t>
            </a:r>
            <a:r>
              <a:rPr lang="en-GB" sz="1400" dirty="0"/>
              <a:t>:</a:t>
            </a:r>
          </a:p>
          <a:p>
            <a:pPr lvl="1"/>
            <a:r>
              <a:rPr lang="en-GB" dirty="0"/>
              <a:t>Java 6: </a:t>
            </a:r>
            <a:r>
              <a:rPr lang="en-GB" dirty="0">
                <a:solidFill>
                  <a:schemeClr val="tx1"/>
                </a:solidFill>
              </a:rPr>
              <a:t>Map&lt;String, String&gt; </a:t>
            </a:r>
            <a:r>
              <a:rPr lang="en-GB" dirty="0" err="1">
                <a:solidFill>
                  <a:schemeClr val="tx1"/>
                </a:solidFill>
              </a:rPr>
              <a:t>myMap</a:t>
            </a:r>
            <a:r>
              <a:rPr lang="en-GB" dirty="0">
                <a:solidFill>
                  <a:schemeClr val="tx1"/>
                </a:solidFill>
              </a:rPr>
              <a:t> = new HashMap&lt;String, String&gt;();</a:t>
            </a:r>
          </a:p>
          <a:p>
            <a:pPr lvl="1"/>
            <a:r>
              <a:rPr lang="en-GB" dirty="0"/>
              <a:t>Java 8: </a:t>
            </a:r>
            <a:r>
              <a:rPr lang="en-GB" dirty="0">
                <a:solidFill>
                  <a:schemeClr val="tx1"/>
                </a:solidFill>
              </a:rPr>
              <a:t>HashMap&lt;String, String&gt; </a:t>
            </a:r>
            <a:r>
              <a:rPr lang="en-GB" dirty="0" err="1">
                <a:solidFill>
                  <a:schemeClr val="tx1"/>
                </a:solidFill>
              </a:rPr>
              <a:t>myMap</a:t>
            </a:r>
            <a:r>
              <a:rPr lang="en-GB" dirty="0">
                <a:solidFill>
                  <a:schemeClr val="tx1"/>
                </a:solidFill>
              </a:rPr>
              <a:t> = new HashMap&lt;&gt;();</a:t>
            </a:r>
          </a:p>
          <a:p>
            <a:pPr lvl="1"/>
            <a:r>
              <a:rPr lang="en-GB" dirty="0"/>
              <a:t>Java 10: </a:t>
            </a:r>
            <a:r>
              <a:rPr lang="en-GB" b="1" u="sng" dirty="0">
                <a:solidFill>
                  <a:schemeClr val="tx1"/>
                </a:solidFill>
              </a:rPr>
              <a:t>var</a:t>
            </a:r>
            <a:r>
              <a:rPr lang="en-GB" dirty="0">
                <a:solidFill>
                  <a:schemeClr val="tx1"/>
                </a:solidFill>
              </a:rPr>
              <a:t> </a:t>
            </a:r>
            <a:r>
              <a:rPr lang="en-GB" dirty="0" err="1">
                <a:solidFill>
                  <a:schemeClr val="tx1"/>
                </a:solidFill>
              </a:rPr>
              <a:t>myMap</a:t>
            </a:r>
            <a:r>
              <a:rPr lang="en-GB" dirty="0">
                <a:solidFill>
                  <a:schemeClr val="tx1"/>
                </a:solidFill>
              </a:rPr>
              <a:t> = new HashMap&lt;String, String&gt;();</a:t>
            </a:r>
          </a:p>
          <a:p>
            <a:endParaRPr lang="nl-NL" sz="1400" dirty="0"/>
          </a:p>
        </p:txBody>
      </p:sp>
      <p:sp>
        <p:nvSpPr>
          <p:cNvPr id="3" name="Footer Placeholder 2"/>
          <p:cNvSpPr>
            <a:spLocks noGrp="1"/>
          </p:cNvSpPr>
          <p:nvPr>
            <p:ph type="ftr" sz="quarter" idx="11"/>
          </p:nvPr>
        </p:nvSpPr>
        <p:spPr/>
        <p:txBody>
          <a:bodyPr/>
          <a:lstStyle/>
          <a:p>
            <a:r>
              <a:rPr lang="en-GB"/>
              <a:t>8.x Java 8 &amp; 9</a:t>
            </a:r>
          </a:p>
        </p:txBody>
      </p:sp>
      <p:sp>
        <p:nvSpPr>
          <p:cNvPr id="4" name="Slide Number Placeholder 3"/>
          <p:cNvSpPr>
            <a:spLocks noGrp="1"/>
          </p:cNvSpPr>
          <p:nvPr>
            <p:ph type="sldNum" sz="quarter" idx="12"/>
          </p:nvPr>
        </p:nvSpPr>
        <p:spPr/>
        <p:txBody>
          <a:bodyPr/>
          <a:lstStyle/>
          <a:p>
            <a:fld id="{6367893C-9E1D-4CCD-9CD6-385101A54B3A}" type="slidenum">
              <a:rPr lang="en-GB" smtClean="0"/>
              <a:pPr/>
              <a:t>5</a:t>
            </a:fld>
            <a:endParaRPr lang="en-GB"/>
          </a:p>
        </p:txBody>
      </p:sp>
      <p:sp>
        <p:nvSpPr>
          <p:cNvPr id="5" name="Text Placeholder 4"/>
          <p:cNvSpPr>
            <a:spLocks noGrp="1"/>
          </p:cNvSpPr>
          <p:nvPr>
            <p:ph type="body" sz="quarter" idx="13"/>
          </p:nvPr>
        </p:nvSpPr>
        <p:spPr/>
        <p:txBody>
          <a:bodyPr/>
          <a:lstStyle/>
          <a:p>
            <a:r>
              <a:rPr lang="nl-NL" dirty="0"/>
              <a:t>Diamonds and vars</a:t>
            </a:r>
            <a:endParaRPr lang="en-GB" dirty="0"/>
          </a:p>
        </p:txBody>
      </p:sp>
      <p:sp>
        <p:nvSpPr>
          <p:cNvPr id="2" name="Oval 1"/>
          <p:cNvSpPr/>
          <p:nvPr/>
        </p:nvSpPr>
        <p:spPr>
          <a:xfrm>
            <a:off x="4829320" y="2259355"/>
            <a:ext cx="302559" cy="302559"/>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p:cNvSpPr txBox="1"/>
          <p:nvPr/>
        </p:nvSpPr>
        <p:spPr>
          <a:xfrm>
            <a:off x="5131879" y="2446617"/>
            <a:ext cx="1107996" cy="369332"/>
          </a:xfrm>
          <a:prstGeom prst="rect">
            <a:avLst/>
          </a:prstGeom>
          <a:noFill/>
        </p:spPr>
        <p:txBody>
          <a:bodyPr wrap="none" rtlCol="0">
            <a:spAutoFit/>
          </a:bodyPr>
          <a:lstStyle/>
          <a:p>
            <a:r>
              <a:rPr lang="nl-NL" dirty="0" err="1">
                <a:solidFill>
                  <a:srgbClr val="C00000"/>
                </a:solidFill>
              </a:rPr>
              <a:t>Diamond</a:t>
            </a:r>
            <a:endParaRPr lang="en-GB" dirty="0">
              <a:solidFill>
                <a:srgbClr val="C00000"/>
              </a:solidFill>
            </a:endParaRPr>
          </a:p>
        </p:txBody>
      </p:sp>
    </p:spTree>
    <p:extLst>
      <p:ext uri="{BB962C8B-B14F-4D97-AF65-F5344CB8AC3E}">
        <p14:creationId xmlns:p14="http://schemas.microsoft.com/office/powerpoint/2010/main" val="3225765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xEl>
                                              <p:pRg st="8" end="8"/>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xEl>
                                              <p:pRg st="9" end="9"/>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P spid="2" grpId="0" animBg="1"/>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1080000" y="1119352"/>
            <a:ext cx="7801200" cy="3508210"/>
          </a:xfrm>
        </p:spPr>
        <p:txBody>
          <a:bodyPr/>
          <a:lstStyle/>
          <a:p>
            <a:r>
              <a:rPr lang="en-GB" sz="1400" dirty="0"/>
              <a:t>Consider an example where you run an instance of a “Worker” class inside a Java Thread:</a:t>
            </a:r>
          </a:p>
          <a:p>
            <a:pPr lvl="1"/>
            <a:r>
              <a:rPr lang="en-GB" dirty="0">
                <a:solidFill>
                  <a:schemeClr val="tx1"/>
                </a:solidFill>
              </a:rPr>
              <a:t>First define a “Runnable” class:</a:t>
            </a:r>
          </a:p>
          <a:p>
            <a:pPr marL="1106488" lvl="4" indent="0">
              <a:buNone/>
            </a:pPr>
            <a:r>
              <a:rPr lang="en-GB" dirty="0">
                <a:solidFill>
                  <a:schemeClr val="tx1"/>
                </a:solidFill>
              </a:rPr>
              <a:t>	</a:t>
            </a:r>
            <a:r>
              <a:rPr lang="en-GB" dirty="0">
                <a:solidFill>
                  <a:schemeClr val="tx1"/>
                </a:solidFill>
                <a:latin typeface="Consolas" panose="020B0609020204030204" pitchFamily="49" charset="0"/>
              </a:rPr>
              <a:t>public class Worker implements Runnable { </a:t>
            </a:r>
          </a:p>
          <a:p>
            <a:pPr marL="1106488" lvl="4" indent="0">
              <a:buNone/>
            </a:pPr>
            <a:r>
              <a:rPr lang="en-GB" dirty="0">
                <a:solidFill>
                  <a:schemeClr val="tx1"/>
                </a:solidFill>
                <a:latin typeface="Consolas" panose="020B0609020204030204" pitchFamily="49" charset="0"/>
              </a:rPr>
              <a:t>		@Override</a:t>
            </a:r>
            <a:br>
              <a:rPr lang="en-GB" dirty="0">
                <a:solidFill>
                  <a:schemeClr val="tx1"/>
                </a:solidFill>
                <a:latin typeface="Consolas" panose="020B0609020204030204" pitchFamily="49" charset="0"/>
              </a:rPr>
            </a:br>
            <a:r>
              <a:rPr lang="en-GB" dirty="0">
                <a:solidFill>
                  <a:schemeClr val="tx1"/>
                </a:solidFill>
                <a:latin typeface="Consolas" panose="020B0609020204030204" pitchFamily="49" charset="0"/>
              </a:rPr>
              <a:t>		public void run() { </a:t>
            </a:r>
          </a:p>
          <a:p>
            <a:pPr marL="1106488" lvl="4" indent="0">
              <a:buNone/>
            </a:pPr>
            <a:r>
              <a:rPr lang="en-GB" dirty="0">
                <a:solidFill>
                  <a:schemeClr val="tx1"/>
                </a:solidFill>
                <a:latin typeface="Consolas" panose="020B0609020204030204" pitchFamily="49" charset="0"/>
              </a:rPr>
              <a:t>			</a:t>
            </a:r>
            <a:r>
              <a:rPr lang="en-GB" dirty="0" err="1">
                <a:solidFill>
                  <a:schemeClr val="tx1"/>
                </a:solidFill>
                <a:latin typeface="Consolas" panose="020B0609020204030204" pitchFamily="49" charset="0"/>
              </a:rPr>
              <a:t>System.out.println</a:t>
            </a:r>
            <a:r>
              <a:rPr lang="en-GB" dirty="0">
                <a:solidFill>
                  <a:schemeClr val="tx1"/>
                </a:solidFill>
                <a:latin typeface="Consolas" panose="020B0609020204030204" pitchFamily="49" charset="0"/>
              </a:rPr>
              <a:t>(“Working…”);</a:t>
            </a:r>
          </a:p>
          <a:p>
            <a:pPr marL="1106488" lvl="4" indent="0">
              <a:buNone/>
            </a:pPr>
            <a:r>
              <a:rPr lang="en-GB" dirty="0">
                <a:solidFill>
                  <a:schemeClr val="tx1"/>
                </a:solidFill>
                <a:latin typeface="Consolas" panose="020B0609020204030204" pitchFamily="49" charset="0"/>
              </a:rPr>
              <a:t>		}</a:t>
            </a:r>
            <a:br>
              <a:rPr lang="en-GB" dirty="0">
                <a:solidFill>
                  <a:schemeClr val="tx1"/>
                </a:solidFill>
                <a:latin typeface="Consolas" panose="020B0609020204030204" pitchFamily="49" charset="0"/>
              </a:rPr>
            </a:br>
            <a:r>
              <a:rPr lang="en-GB" dirty="0">
                <a:solidFill>
                  <a:schemeClr val="tx1"/>
                </a:solidFill>
                <a:latin typeface="Consolas" panose="020B0609020204030204" pitchFamily="49" charset="0"/>
              </a:rPr>
              <a:t>	}</a:t>
            </a:r>
          </a:p>
          <a:p>
            <a:pPr lvl="1"/>
            <a:r>
              <a:rPr lang="en-GB" dirty="0">
                <a:solidFill>
                  <a:schemeClr val="tx1"/>
                </a:solidFill>
              </a:rPr>
              <a:t>Next, use a Worker instance as the “Runnable” for a Thread:</a:t>
            </a:r>
          </a:p>
          <a:p>
            <a:pPr marL="1106488" lvl="4" indent="0">
              <a:buNone/>
            </a:pPr>
            <a:r>
              <a:rPr lang="en-GB" dirty="0">
                <a:solidFill>
                  <a:schemeClr val="tx1"/>
                </a:solidFill>
              </a:rPr>
              <a:t>	</a:t>
            </a:r>
            <a:r>
              <a:rPr lang="en-GB" dirty="0">
                <a:solidFill>
                  <a:schemeClr val="tx1"/>
                </a:solidFill>
                <a:latin typeface="Consolas" panose="020B0609020204030204" pitchFamily="49" charset="0"/>
              </a:rPr>
              <a:t>public class Main {</a:t>
            </a:r>
          </a:p>
          <a:p>
            <a:pPr marL="1106488" lvl="4" indent="0">
              <a:buNone/>
            </a:pPr>
            <a:r>
              <a:rPr lang="en-GB" dirty="0">
                <a:solidFill>
                  <a:schemeClr val="tx1"/>
                </a:solidFill>
                <a:latin typeface="Consolas" panose="020B0609020204030204" pitchFamily="49" charset="0"/>
              </a:rPr>
              <a:t>		public static void main(String[] </a:t>
            </a:r>
            <a:r>
              <a:rPr lang="en-GB" dirty="0" err="1">
                <a:solidFill>
                  <a:schemeClr val="tx1"/>
                </a:solidFill>
                <a:latin typeface="Consolas" panose="020B0609020204030204" pitchFamily="49" charset="0"/>
              </a:rPr>
              <a:t>arg</a:t>
            </a:r>
            <a:r>
              <a:rPr lang="en-GB" dirty="0">
                <a:solidFill>
                  <a:schemeClr val="tx1"/>
                </a:solidFill>
                <a:latin typeface="Consolas" panose="020B0609020204030204" pitchFamily="49" charset="0"/>
              </a:rPr>
              <a:t>) {</a:t>
            </a:r>
          </a:p>
          <a:p>
            <a:pPr marL="1106488" lvl="4" indent="0">
              <a:buNone/>
            </a:pPr>
            <a:r>
              <a:rPr lang="en-GB" dirty="0">
                <a:solidFill>
                  <a:schemeClr val="tx1"/>
                </a:solidFill>
                <a:latin typeface="Consolas" panose="020B0609020204030204" pitchFamily="49" charset="0"/>
              </a:rPr>
              <a:t>  		new Thread(new Worker()).start();</a:t>
            </a:r>
          </a:p>
          <a:p>
            <a:pPr marL="1106488" lvl="4" indent="0">
              <a:buNone/>
            </a:pPr>
            <a:r>
              <a:rPr lang="en-GB" dirty="0">
                <a:solidFill>
                  <a:schemeClr val="tx1"/>
                </a:solidFill>
                <a:latin typeface="Consolas" panose="020B0609020204030204" pitchFamily="49" charset="0"/>
              </a:rPr>
              <a:t>		}</a:t>
            </a:r>
          </a:p>
          <a:p>
            <a:pPr marL="1106488" lvl="4" indent="0">
              <a:buNone/>
            </a:pPr>
            <a:r>
              <a:rPr lang="en-GB" dirty="0">
                <a:solidFill>
                  <a:schemeClr val="tx1"/>
                </a:solidFill>
                <a:latin typeface="Consolas" panose="020B0609020204030204" pitchFamily="49" charset="0"/>
              </a:rPr>
              <a:t>	}</a:t>
            </a:r>
            <a:br>
              <a:rPr lang="en-GB" dirty="0">
                <a:solidFill>
                  <a:schemeClr val="tx1"/>
                </a:solidFill>
                <a:latin typeface="Consolas" panose="020B0609020204030204" pitchFamily="49" charset="0"/>
              </a:rPr>
            </a:br>
            <a:endParaRPr lang="en-GB" dirty="0">
              <a:solidFill>
                <a:schemeClr val="tx1"/>
              </a:solidFill>
              <a:latin typeface="Consolas" panose="020B0609020204030204" pitchFamily="49" charset="0"/>
            </a:endParaRPr>
          </a:p>
          <a:p>
            <a:pPr lvl="1"/>
            <a:r>
              <a:rPr lang="en-GB" dirty="0">
                <a:solidFill>
                  <a:schemeClr val="tx1"/>
                </a:solidFill>
              </a:rPr>
              <a:t>This works. But it is rather verbose ….</a:t>
            </a:r>
          </a:p>
        </p:txBody>
      </p:sp>
      <p:sp>
        <p:nvSpPr>
          <p:cNvPr id="3" name="Footer Placeholder 2"/>
          <p:cNvSpPr>
            <a:spLocks noGrp="1"/>
          </p:cNvSpPr>
          <p:nvPr>
            <p:ph type="ftr" sz="quarter" idx="11"/>
          </p:nvPr>
        </p:nvSpPr>
        <p:spPr/>
        <p:txBody>
          <a:bodyPr/>
          <a:lstStyle/>
          <a:p>
            <a:r>
              <a:rPr lang="en-GB"/>
              <a:t>8.x Java 8 &amp; 9</a:t>
            </a:r>
          </a:p>
        </p:txBody>
      </p:sp>
      <p:sp>
        <p:nvSpPr>
          <p:cNvPr id="4" name="Slide Number Placeholder 3"/>
          <p:cNvSpPr>
            <a:spLocks noGrp="1"/>
          </p:cNvSpPr>
          <p:nvPr>
            <p:ph type="sldNum" sz="quarter" idx="12"/>
          </p:nvPr>
        </p:nvSpPr>
        <p:spPr/>
        <p:txBody>
          <a:bodyPr/>
          <a:lstStyle/>
          <a:p>
            <a:fld id="{6367893C-9E1D-4CCD-9CD6-385101A54B3A}" type="slidenum">
              <a:rPr lang="en-GB" smtClean="0"/>
              <a:pPr/>
              <a:t>6</a:t>
            </a:fld>
            <a:endParaRPr lang="en-GB"/>
          </a:p>
        </p:txBody>
      </p:sp>
      <p:sp>
        <p:nvSpPr>
          <p:cNvPr id="5" name="Text Placeholder 4"/>
          <p:cNvSpPr>
            <a:spLocks noGrp="1"/>
          </p:cNvSpPr>
          <p:nvPr>
            <p:ph type="body" sz="quarter" idx="13"/>
          </p:nvPr>
        </p:nvSpPr>
        <p:spPr>
          <a:xfrm>
            <a:off x="1105822" y="470098"/>
            <a:ext cx="7775378" cy="549739"/>
          </a:xfrm>
        </p:spPr>
        <p:txBody>
          <a:bodyPr/>
          <a:lstStyle/>
          <a:p>
            <a:r>
              <a:rPr lang="nl-NL" sz="1800" dirty="0"/>
              <a:t>Lambdas -- Example</a:t>
            </a:r>
            <a:br>
              <a:rPr lang="nl-NL" sz="1800" dirty="0"/>
            </a:br>
            <a:r>
              <a:rPr lang="nl-NL" sz="1800" dirty="0"/>
              <a:t>from named classes to anonymous classes to Lambda expressions</a:t>
            </a:r>
            <a:endParaRPr lang="en-GB" sz="1800" dirty="0"/>
          </a:p>
        </p:txBody>
      </p:sp>
    </p:spTree>
    <p:extLst>
      <p:ext uri="{BB962C8B-B14F-4D97-AF65-F5344CB8AC3E}">
        <p14:creationId xmlns:p14="http://schemas.microsoft.com/office/powerpoint/2010/main" val="151257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9">
                                            <p:txEl>
                                              <p:pRg st="10" end="1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9">
                                            <p:txEl>
                                              <p:pRg st="11" end="11"/>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9">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1080000" y="1087821"/>
            <a:ext cx="7801200" cy="3410776"/>
          </a:xfrm>
        </p:spPr>
        <p:txBody>
          <a:bodyPr/>
          <a:lstStyle/>
          <a:p>
            <a:r>
              <a:rPr lang="en-GB" sz="1400" dirty="0"/>
              <a:t>Interface can be implemented/instantiated in one of several ways</a:t>
            </a:r>
          </a:p>
          <a:p>
            <a:pPr lvl="1"/>
            <a:r>
              <a:rPr lang="en-GB" sz="1100" dirty="0">
                <a:solidFill>
                  <a:schemeClr val="tx1"/>
                </a:solidFill>
              </a:rPr>
              <a:t>Avoid the separate “Worker” class, use an anonymous class:</a:t>
            </a:r>
          </a:p>
          <a:p>
            <a:pPr marL="1106488" lvl="4" indent="0">
              <a:buNone/>
            </a:pPr>
            <a:r>
              <a:rPr lang="en-GB" sz="1100" dirty="0">
                <a:solidFill>
                  <a:schemeClr val="tx1"/>
                </a:solidFill>
              </a:rPr>
              <a:t>	</a:t>
            </a:r>
            <a:r>
              <a:rPr lang="en-GB" sz="1100" dirty="0">
                <a:solidFill>
                  <a:schemeClr val="tx1"/>
                </a:solidFill>
                <a:latin typeface="Consolas" panose="020B0609020204030204" pitchFamily="49" charset="0"/>
              </a:rPr>
              <a:t>public class Main {</a:t>
            </a:r>
          </a:p>
          <a:p>
            <a:pPr marL="1106488" lvl="4" indent="0">
              <a:buNone/>
            </a:pPr>
            <a:r>
              <a:rPr lang="en-GB" sz="1100" dirty="0">
                <a:solidFill>
                  <a:schemeClr val="tx1"/>
                </a:solidFill>
                <a:latin typeface="Consolas" panose="020B0609020204030204" pitchFamily="49" charset="0"/>
              </a:rPr>
              <a:t>		public static void main(String[] </a:t>
            </a:r>
            <a:r>
              <a:rPr lang="en-GB" sz="1100" dirty="0" err="1">
                <a:solidFill>
                  <a:schemeClr val="tx1"/>
                </a:solidFill>
                <a:latin typeface="Consolas" panose="020B0609020204030204" pitchFamily="49" charset="0"/>
              </a:rPr>
              <a:t>arg</a:t>
            </a:r>
            <a:r>
              <a:rPr lang="en-GB" sz="1100" dirty="0">
                <a:solidFill>
                  <a:schemeClr val="tx1"/>
                </a:solidFill>
                <a:latin typeface="Consolas" panose="020B0609020204030204" pitchFamily="49" charset="0"/>
              </a:rPr>
              <a:t>) {</a:t>
            </a:r>
          </a:p>
          <a:p>
            <a:pPr marL="1106488" lvl="4" indent="0">
              <a:buNone/>
            </a:pPr>
            <a:r>
              <a:rPr lang="en-GB" sz="1100" dirty="0">
                <a:solidFill>
                  <a:schemeClr val="tx1"/>
                </a:solidFill>
                <a:latin typeface="Consolas" panose="020B0609020204030204" pitchFamily="49" charset="0"/>
              </a:rPr>
              <a:t>  			new Thread(new Runnable() {</a:t>
            </a:r>
          </a:p>
          <a:p>
            <a:pPr marL="1106488" lvl="4" indent="0">
              <a:buNone/>
            </a:pPr>
            <a:r>
              <a:rPr lang="en-GB" sz="1100" dirty="0">
                <a:solidFill>
                  <a:schemeClr val="tx1"/>
                </a:solidFill>
                <a:latin typeface="Consolas" panose="020B0609020204030204" pitchFamily="49" charset="0"/>
              </a:rPr>
              <a:t>       	 		@Override</a:t>
            </a:r>
            <a:br>
              <a:rPr lang="en-GB" sz="1100" dirty="0">
                <a:solidFill>
                  <a:schemeClr val="tx1"/>
                </a:solidFill>
                <a:latin typeface="Consolas" panose="020B0609020204030204" pitchFamily="49" charset="0"/>
              </a:rPr>
            </a:br>
            <a:r>
              <a:rPr lang="en-GB" sz="1100" dirty="0">
                <a:solidFill>
                  <a:schemeClr val="tx1"/>
                </a:solidFill>
                <a:latin typeface="Consolas" panose="020B0609020204030204" pitchFamily="49" charset="0"/>
              </a:rPr>
              <a:t>	     			public void run() { </a:t>
            </a:r>
            <a:r>
              <a:rPr lang="en-GB" sz="1100" dirty="0" err="1">
                <a:solidFill>
                  <a:schemeClr val="tx1"/>
                </a:solidFill>
                <a:latin typeface="Consolas" panose="020B0609020204030204" pitchFamily="49" charset="0"/>
              </a:rPr>
              <a:t>System.out.println</a:t>
            </a:r>
            <a:r>
              <a:rPr lang="en-GB" sz="1100" dirty="0">
                <a:solidFill>
                  <a:schemeClr val="tx1"/>
                </a:solidFill>
                <a:latin typeface="Consolas" panose="020B0609020204030204" pitchFamily="49" charset="0"/>
              </a:rPr>
              <a:t>(“Working…”); }</a:t>
            </a:r>
            <a:br>
              <a:rPr lang="en-GB" sz="1100" dirty="0">
                <a:solidFill>
                  <a:schemeClr val="tx1"/>
                </a:solidFill>
                <a:latin typeface="Consolas" panose="020B0609020204030204" pitchFamily="49" charset="0"/>
              </a:rPr>
            </a:br>
            <a:r>
              <a:rPr lang="en-GB" sz="1100" dirty="0">
                <a:solidFill>
                  <a:schemeClr val="tx1"/>
                </a:solidFill>
                <a:latin typeface="Consolas" panose="020B0609020204030204" pitchFamily="49" charset="0"/>
              </a:rPr>
              <a:t>      		}).start();</a:t>
            </a:r>
          </a:p>
          <a:p>
            <a:pPr marL="1106488" lvl="4" indent="0">
              <a:buNone/>
            </a:pPr>
            <a:r>
              <a:rPr lang="en-GB" sz="1100" dirty="0">
                <a:solidFill>
                  <a:schemeClr val="tx1"/>
                </a:solidFill>
                <a:latin typeface="Consolas" panose="020B0609020204030204" pitchFamily="49" charset="0"/>
              </a:rPr>
              <a:t>		}</a:t>
            </a:r>
          </a:p>
          <a:p>
            <a:pPr marL="1106488" lvl="4" indent="0">
              <a:buNone/>
            </a:pPr>
            <a:r>
              <a:rPr lang="en-GB" sz="1100" dirty="0">
                <a:solidFill>
                  <a:schemeClr val="tx1"/>
                </a:solidFill>
                <a:latin typeface="Consolas" panose="020B0609020204030204" pitchFamily="49" charset="0"/>
              </a:rPr>
              <a:t>	}</a:t>
            </a:r>
            <a:br>
              <a:rPr lang="en-GB" sz="1100" dirty="0">
                <a:solidFill>
                  <a:schemeClr val="tx1"/>
                </a:solidFill>
              </a:rPr>
            </a:br>
            <a:endParaRPr lang="en-GB" sz="1100" dirty="0">
              <a:solidFill>
                <a:schemeClr val="tx1"/>
              </a:solidFill>
            </a:endParaRPr>
          </a:p>
          <a:p>
            <a:pPr lvl="1"/>
            <a:r>
              <a:rPr lang="en-GB" sz="1100" dirty="0">
                <a:solidFill>
                  <a:schemeClr val="tx1"/>
                </a:solidFill>
              </a:rPr>
              <a:t>Better. But now look at the new “Lambda expressions” solution:</a:t>
            </a:r>
          </a:p>
          <a:p>
            <a:pPr marL="1106488" lvl="4" indent="0">
              <a:buNone/>
            </a:pPr>
            <a:r>
              <a:rPr lang="en-GB" sz="1100" dirty="0">
                <a:solidFill>
                  <a:schemeClr val="tx1"/>
                </a:solidFill>
              </a:rPr>
              <a:t>	</a:t>
            </a:r>
            <a:r>
              <a:rPr lang="en-GB" sz="1100" dirty="0">
                <a:solidFill>
                  <a:schemeClr val="tx1"/>
                </a:solidFill>
                <a:latin typeface="Consolas" panose="020B0609020204030204" pitchFamily="49" charset="0"/>
              </a:rPr>
              <a:t>public class Main {</a:t>
            </a:r>
          </a:p>
          <a:p>
            <a:pPr marL="1106488" lvl="4" indent="0">
              <a:buNone/>
            </a:pPr>
            <a:r>
              <a:rPr lang="en-GB" sz="1100" dirty="0">
                <a:solidFill>
                  <a:schemeClr val="tx1"/>
                </a:solidFill>
                <a:latin typeface="Consolas" panose="020B0609020204030204" pitchFamily="49" charset="0"/>
              </a:rPr>
              <a:t>		public static void main(String[] </a:t>
            </a:r>
            <a:r>
              <a:rPr lang="en-GB" sz="1100" dirty="0" err="1">
                <a:solidFill>
                  <a:schemeClr val="tx1"/>
                </a:solidFill>
                <a:latin typeface="Consolas" panose="020B0609020204030204" pitchFamily="49" charset="0"/>
              </a:rPr>
              <a:t>arg</a:t>
            </a:r>
            <a:r>
              <a:rPr lang="en-GB" sz="1100" dirty="0">
                <a:solidFill>
                  <a:schemeClr val="tx1"/>
                </a:solidFill>
                <a:latin typeface="Consolas" panose="020B0609020204030204" pitchFamily="49" charset="0"/>
              </a:rPr>
              <a:t>) {</a:t>
            </a:r>
          </a:p>
          <a:p>
            <a:pPr marL="1106488" lvl="4" indent="0">
              <a:buNone/>
            </a:pPr>
            <a:r>
              <a:rPr lang="en-GB" sz="1100" dirty="0">
                <a:solidFill>
                  <a:schemeClr val="tx1"/>
                </a:solidFill>
                <a:latin typeface="Consolas" panose="020B0609020204030204" pitchFamily="49" charset="0"/>
              </a:rPr>
              <a:t>  			new Thread( () -&gt; </a:t>
            </a:r>
            <a:r>
              <a:rPr lang="en-GB" sz="1100" dirty="0" err="1">
                <a:solidFill>
                  <a:schemeClr val="tx1"/>
                </a:solidFill>
                <a:latin typeface="Consolas" panose="020B0609020204030204" pitchFamily="49" charset="0"/>
              </a:rPr>
              <a:t>System.out.println</a:t>
            </a:r>
            <a:r>
              <a:rPr lang="en-GB" sz="1100" dirty="0">
                <a:solidFill>
                  <a:schemeClr val="tx1"/>
                </a:solidFill>
                <a:latin typeface="Consolas" panose="020B0609020204030204" pitchFamily="49" charset="0"/>
              </a:rPr>
              <a:t>(“Working…”) ).start();</a:t>
            </a:r>
          </a:p>
          <a:p>
            <a:pPr marL="1106488" lvl="4" indent="0">
              <a:buNone/>
            </a:pPr>
            <a:r>
              <a:rPr lang="en-GB" sz="1100" dirty="0">
                <a:solidFill>
                  <a:schemeClr val="tx1"/>
                </a:solidFill>
                <a:latin typeface="Consolas" panose="020B0609020204030204" pitchFamily="49" charset="0"/>
              </a:rPr>
              <a:t>   	}</a:t>
            </a:r>
          </a:p>
          <a:p>
            <a:pPr marL="1106488" lvl="4" indent="0">
              <a:buNone/>
            </a:pPr>
            <a:r>
              <a:rPr lang="en-GB" sz="1100" dirty="0">
                <a:solidFill>
                  <a:schemeClr val="tx1"/>
                </a:solidFill>
                <a:latin typeface="Consolas" panose="020B0609020204030204" pitchFamily="49" charset="0"/>
              </a:rPr>
              <a:t>	}</a:t>
            </a:r>
          </a:p>
        </p:txBody>
      </p:sp>
      <p:sp>
        <p:nvSpPr>
          <p:cNvPr id="3" name="Footer Placeholder 2"/>
          <p:cNvSpPr>
            <a:spLocks noGrp="1"/>
          </p:cNvSpPr>
          <p:nvPr>
            <p:ph type="ftr" sz="quarter" idx="11"/>
          </p:nvPr>
        </p:nvSpPr>
        <p:spPr/>
        <p:txBody>
          <a:bodyPr/>
          <a:lstStyle/>
          <a:p>
            <a:r>
              <a:rPr lang="en-GB"/>
              <a:t>8.x Java 8 &amp; 9</a:t>
            </a:r>
          </a:p>
        </p:txBody>
      </p:sp>
      <p:sp>
        <p:nvSpPr>
          <p:cNvPr id="4" name="Slide Number Placeholder 3"/>
          <p:cNvSpPr>
            <a:spLocks noGrp="1"/>
          </p:cNvSpPr>
          <p:nvPr>
            <p:ph type="sldNum" sz="quarter" idx="12"/>
          </p:nvPr>
        </p:nvSpPr>
        <p:spPr/>
        <p:txBody>
          <a:bodyPr/>
          <a:lstStyle/>
          <a:p>
            <a:fld id="{6367893C-9E1D-4CCD-9CD6-385101A54B3A}" type="slidenum">
              <a:rPr lang="en-GB" smtClean="0"/>
              <a:pPr/>
              <a:t>7</a:t>
            </a:fld>
            <a:endParaRPr lang="en-GB"/>
          </a:p>
        </p:txBody>
      </p:sp>
      <p:sp>
        <p:nvSpPr>
          <p:cNvPr id="5" name="Text Placeholder 4"/>
          <p:cNvSpPr>
            <a:spLocks noGrp="1"/>
          </p:cNvSpPr>
          <p:nvPr>
            <p:ph type="body" sz="quarter" idx="13"/>
          </p:nvPr>
        </p:nvSpPr>
        <p:spPr/>
        <p:txBody>
          <a:bodyPr/>
          <a:lstStyle/>
          <a:p>
            <a:r>
              <a:rPr lang="nl-NL" dirty="0"/>
              <a:t>anonymous classes, Lambda expressions</a:t>
            </a:r>
            <a:endParaRPr lang="en-GB" dirty="0"/>
          </a:p>
        </p:txBody>
      </p:sp>
    </p:spTree>
    <p:extLst>
      <p:ext uri="{BB962C8B-B14F-4D97-AF65-F5344CB8AC3E}">
        <p14:creationId xmlns:p14="http://schemas.microsoft.com/office/powerpoint/2010/main" val="2143475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xEl>
                                              <p:pRg st="11" end="11"/>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9">
                                            <p:txEl>
                                              <p:pRg st="12" end="12"/>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9">
                                            <p:txEl>
                                              <p:pRg st="13" end="13"/>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9">
                                            <p:txEl>
                                              <p:pRg st="9" end="9"/>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9">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73736E2-18BA-4392-BF98-F538D1B5A0A2}"/>
              </a:ext>
            </a:extLst>
          </p:cNvPr>
          <p:cNvSpPr>
            <a:spLocks noGrp="1"/>
          </p:cNvSpPr>
          <p:nvPr>
            <p:ph idx="1"/>
          </p:nvPr>
        </p:nvSpPr>
        <p:spPr>
          <a:xfrm>
            <a:off x="1080000" y="1079938"/>
            <a:ext cx="7801200" cy="3418659"/>
          </a:xfrm>
        </p:spPr>
        <p:txBody>
          <a:bodyPr/>
          <a:lstStyle/>
          <a:p>
            <a:pPr marL="0" indent="0">
              <a:buNone/>
            </a:pPr>
            <a:r>
              <a:rPr lang="en-US" sz="1200" dirty="0"/>
              <a:t>Why/how does this work?</a:t>
            </a:r>
          </a:p>
          <a:p>
            <a:pPr marL="0" indent="0">
              <a:buNone/>
            </a:pPr>
            <a:endParaRPr lang="en-US" sz="1200" dirty="0"/>
          </a:p>
          <a:p>
            <a:r>
              <a:rPr lang="en-US" sz="1200" dirty="0"/>
              <a:t>The Thread constructor expects a “Runnable” argument.</a:t>
            </a:r>
          </a:p>
          <a:p>
            <a:r>
              <a:rPr lang="en-US" sz="1200" dirty="0"/>
              <a:t>“Runnable” is an interface, but a rather special type of interface: </a:t>
            </a:r>
            <a:br>
              <a:rPr lang="en-US" sz="1200" dirty="0"/>
            </a:br>
            <a:r>
              <a:rPr lang="en-US" sz="1200" dirty="0"/>
              <a:t>		it requires just a single method (the “run” method)</a:t>
            </a:r>
          </a:p>
          <a:p>
            <a:r>
              <a:rPr lang="en-US" sz="1200" dirty="0"/>
              <a:t>So, the Java compiler can infer that the lambda expression implements the run method </a:t>
            </a:r>
            <a:r>
              <a:rPr lang="en-US" sz="1200" dirty="0" err="1"/>
              <a:t>method</a:t>
            </a:r>
            <a:r>
              <a:rPr lang="en-US" sz="1200" dirty="0"/>
              <a:t>. </a:t>
            </a:r>
          </a:p>
          <a:p>
            <a:r>
              <a:rPr lang="en-US" sz="1200" dirty="0"/>
              <a:t>Of course, the lambda expression must “match” the typing of the “run” method:</a:t>
            </a:r>
            <a:br>
              <a:rPr lang="en-US" sz="1200" dirty="0"/>
            </a:br>
            <a:endParaRPr lang="en-US" sz="1200" dirty="0"/>
          </a:p>
          <a:p>
            <a:pPr marL="1063625" lvl="4" indent="0">
              <a:buNone/>
            </a:pPr>
            <a:r>
              <a:rPr lang="en-US" dirty="0">
                <a:latin typeface="Consolas" panose="020B0609020204030204" pitchFamily="49" charset="0"/>
              </a:rPr>
              <a:t>void run() </a:t>
            </a:r>
            <a:r>
              <a:rPr lang="en-GB" dirty="0">
                <a:latin typeface="Consolas" panose="020B0609020204030204" pitchFamily="49" charset="0"/>
              </a:rPr>
              <a:t>{ </a:t>
            </a:r>
            <a:r>
              <a:rPr lang="en-GB" dirty="0" err="1">
                <a:latin typeface="Consolas" panose="020B0609020204030204" pitchFamily="49" charset="0"/>
              </a:rPr>
              <a:t>System.out.println</a:t>
            </a:r>
            <a:r>
              <a:rPr lang="en-GB" dirty="0">
                <a:latin typeface="Consolas" panose="020B0609020204030204" pitchFamily="49" charset="0"/>
              </a:rPr>
              <a:t>(“Working...”); }</a:t>
            </a:r>
            <a:br>
              <a:rPr lang="en-GB" dirty="0">
                <a:latin typeface="Consolas" panose="020B0609020204030204" pitchFamily="49" charset="0"/>
              </a:rPr>
            </a:br>
            <a:endParaRPr lang="en-GB" dirty="0">
              <a:latin typeface="Consolas" panose="020B0609020204030204" pitchFamily="49" charset="0"/>
            </a:endParaRPr>
          </a:p>
          <a:p>
            <a:pPr marL="1063625" lvl="4" indent="0">
              <a:buNone/>
            </a:pPr>
            <a:r>
              <a:rPr lang="en-US" dirty="0">
                <a:latin typeface="Consolas" panose="020B0609020204030204" pitchFamily="49" charset="0"/>
              </a:rPr>
              <a:t>()  -&gt; </a:t>
            </a:r>
            <a:r>
              <a:rPr lang="en-GB" dirty="0" err="1">
                <a:latin typeface="Consolas" panose="020B0609020204030204" pitchFamily="49" charset="0"/>
              </a:rPr>
              <a:t>System.out.println</a:t>
            </a:r>
            <a:r>
              <a:rPr lang="en-GB" dirty="0">
                <a:latin typeface="Consolas" panose="020B0609020204030204" pitchFamily="49" charset="0"/>
              </a:rPr>
              <a:t>(“Working...”) </a:t>
            </a:r>
            <a:br>
              <a:rPr lang="en-GB" dirty="0"/>
            </a:br>
            <a:br>
              <a:rPr lang="en-GB" dirty="0"/>
            </a:br>
            <a:endParaRPr lang="en-GB" dirty="0"/>
          </a:p>
          <a:p>
            <a:r>
              <a:rPr lang="en-GB" sz="1200" dirty="0"/>
              <a:t>Both have an “empty” argument list, and return “void”, in this example. So the types “match”.</a:t>
            </a:r>
            <a:endParaRPr lang="en-US" sz="1200" dirty="0"/>
          </a:p>
        </p:txBody>
      </p:sp>
      <p:sp>
        <p:nvSpPr>
          <p:cNvPr id="3" name="Footer Placeholder 2">
            <a:extLst>
              <a:ext uri="{FF2B5EF4-FFF2-40B4-BE49-F238E27FC236}">
                <a16:creationId xmlns:a16="http://schemas.microsoft.com/office/drawing/2014/main" id="{FAA77052-7232-4FEB-A2D4-0C793205D645}"/>
              </a:ext>
            </a:extLst>
          </p:cNvPr>
          <p:cNvSpPr>
            <a:spLocks noGrp="1"/>
          </p:cNvSpPr>
          <p:nvPr>
            <p:ph type="ftr" sz="quarter" idx="11"/>
          </p:nvPr>
        </p:nvSpPr>
        <p:spPr/>
        <p:txBody>
          <a:bodyPr/>
          <a:lstStyle/>
          <a:p>
            <a:r>
              <a:rPr lang="en-GB"/>
              <a:t>8.x Java 8 &amp; 9</a:t>
            </a:r>
          </a:p>
        </p:txBody>
      </p:sp>
      <p:sp>
        <p:nvSpPr>
          <p:cNvPr id="4" name="Slide Number Placeholder 3">
            <a:extLst>
              <a:ext uri="{FF2B5EF4-FFF2-40B4-BE49-F238E27FC236}">
                <a16:creationId xmlns:a16="http://schemas.microsoft.com/office/drawing/2014/main" id="{4CAE5104-D95F-48B0-AD9F-EC9CD0DCA6C5}"/>
              </a:ext>
            </a:extLst>
          </p:cNvPr>
          <p:cNvSpPr>
            <a:spLocks noGrp="1"/>
          </p:cNvSpPr>
          <p:nvPr>
            <p:ph type="sldNum" sz="quarter" idx="12"/>
          </p:nvPr>
        </p:nvSpPr>
        <p:spPr/>
        <p:txBody>
          <a:bodyPr/>
          <a:lstStyle/>
          <a:p>
            <a:fld id="{6367893C-9E1D-4CCD-9CD6-385101A54B3A}" type="slidenum">
              <a:rPr lang="en-GB" smtClean="0"/>
              <a:pPr/>
              <a:t>8</a:t>
            </a:fld>
            <a:endParaRPr lang="en-GB"/>
          </a:p>
        </p:txBody>
      </p:sp>
      <p:sp>
        <p:nvSpPr>
          <p:cNvPr id="5" name="Text Placeholder 4">
            <a:extLst>
              <a:ext uri="{FF2B5EF4-FFF2-40B4-BE49-F238E27FC236}">
                <a16:creationId xmlns:a16="http://schemas.microsoft.com/office/drawing/2014/main" id="{979DC82A-C779-43E1-BE3E-BB1A915E1387}"/>
              </a:ext>
            </a:extLst>
          </p:cNvPr>
          <p:cNvSpPr>
            <a:spLocks noGrp="1"/>
          </p:cNvSpPr>
          <p:nvPr>
            <p:ph type="body" sz="quarter" idx="13"/>
          </p:nvPr>
        </p:nvSpPr>
        <p:spPr/>
        <p:txBody>
          <a:bodyPr/>
          <a:lstStyle/>
          <a:p>
            <a:r>
              <a:rPr lang="en-US" dirty="0"/>
              <a:t>Lambda expressions</a:t>
            </a:r>
          </a:p>
        </p:txBody>
      </p:sp>
    </p:spTree>
    <p:extLst>
      <p:ext uri="{BB962C8B-B14F-4D97-AF65-F5344CB8AC3E}">
        <p14:creationId xmlns:p14="http://schemas.microsoft.com/office/powerpoint/2010/main" val="13004759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73736E2-18BA-4392-BF98-F538D1B5A0A2}"/>
              </a:ext>
            </a:extLst>
          </p:cNvPr>
          <p:cNvSpPr>
            <a:spLocks noGrp="1"/>
          </p:cNvSpPr>
          <p:nvPr>
            <p:ph idx="1"/>
          </p:nvPr>
        </p:nvSpPr>
        <p:spPr>
          <a:xfrm>
            <a:off x="1080000" y="1095703"/>
            <a:ext cx="7801200" cy="3402894"/>
          </a:xfrm>
        </p:spPr>
        <p:txBody>
          <a:bodyPr/>
          <a:lstStyle/>
          <a:p>
            <a:r>
              <a:rPr lang="en-US" sz="1200" dirty="0"/>
              <a:t>Lambda expressions can have parameters, and “return” the value of the expression:</a:t>
            </a:r>
            <a:br>
              <a:rPr lang="en-US" sz="1200" dirty="0"/>
            </a:br>
            <a:r>
              <a:rPr lang="en-US" sz="1200" dirty="0"/>
              <a:t>			( </a:t>
            </a:r>
            <a:r>
              <a:rPr lang="en-US" sz="1200" i="1" u="sng" dirty="0"/>
              <a:t>parameters</a:t>
            </a:r>
            <a:r>
              <a:rPr lang="en-US" sz="1200" dirty="0"/>
              <a:t> ) -&gt; </a:t>
            </a:r>
            <a:r>
              <a:rPr lang="en-US" sz="1200" i="1" u="sng" dirty="0"/>
              <a:t>expression</a:t>
            </a:r>
            <a:endParaRPr lang="en-US" i="1" u="sng" dirty="0"/>
          </a:p>
          <a:p>
            <a:endParaRPr lang="en-US" sz="1200" dirty="0"/>
          </a:p>
          <a:p>
            <a:r>
              <a:rPr lang="en-US" sz="1200" dirty="0"/>
              <a:t>Example. Define a class of “Students”:</a:t>
            </a:r>
          </a:p>
          <a:p>
            <a:pPr marL="822325" lvl="3" indent="0">
              <a:buNone/>
            </a:pPr>
            <a:r>
              <a:rPr lang="en-US" sz="600" dirty="0"/>
              <a:t>  </a:t>
            </a:r>
            <a:r>
              <a:rPr lang="en-US" dirty="0">
                <a:solidFill>
                  <a:schemeClr val="tx1"/>
                </a:solidFill>
                <a:latin typeface="Consolas" panose="020B0609020204030204" pitchFamily="49" charset="0"/>
              </a:rPr>
              <a:t>public class Student {</a:t>
            </a:r>
          </a:p>
          <a:p>
            <a:pPr marL="822325" lvl="3" indent="0">
              <a:buNone/>
            </a:pPr>
            <a:r>
              <a:rPr lang="en-US" dirty="0">
                <a:solidFill>
                  <a:schemeClr val="tx1"/>
                </a:solidFill>
                <a:latin typeface="Consolas" panose="020B0609020204030204" pitchFamily="49" charset="0"/>
              </a:rPr>
              <a:t>  	private String name;</a:t>
            </a:r>
          </a:p>
          <a:p>
            <a:pPr marL="822325" lvl="3" indent="0">
              <a:buNone/>
            </a:pPr>
            <a:r>
              <a:rPr lang="en-US" dirty="0">
                <a:solidFill>
                  <a:schemeClr val="tx1"/>
                </a:solidFill>
                <a:latin typeface="Consolas" panose="020B0609020204030204" pitchFamily="49" charset="0"/>
              </a:rPr>
              <a:t>		private int age;</a:t>
            </a:r>
          </a:p>
          <a:p>
            <a:pPr marL="822325" lvl="3" indent="0">
              <a:buNone/>
            </a:pPr>
            <a:endParaRPr lang="en-US" dirty="0">
              <a:solidFill>
                <a:schemeClr val="tx1"/>
              </a:solidFill>
              <a:latin typeface="Consolas" panose="020B0609020204030204" pitchFamily="49" charset="0"/>
            </a:endParaRPr>
          </a:p>
          <a:p>
            <a:pPr marL="822325" lvl="3" indent="0">
              <a:buNone/>
            </a:pPr>
            <a:r>
              <a:rPr lang="en-US" dirty="0">
                <a:solidFill>
                  <a:schemeClr val="tx1"/>
                </a:solidFill>
                <a:latin typeface="Consolas" panose="020B0609020204030204" pitchFamily="49" charset="0"/>
              </a:rPr>
              <a:t> 		public Student(String name, int age) { </a:t>
            </a:r>
          </a:p>
          <a:p>
            <a:pPr marL="822325" lvl="3" indent="0">
              <a:buNone/>
            </a:pPr>
            <a:r>
              <a:rPr lang="en-US" dirty="0">
                <a:solidFill>
                  <a:schemeClr val="tx1"/>
                </a:solidFill>
                <a:latin typeface="Consolas" panose="020B0609020204030204" pitchFamily="49" charset="0"/>
              </a:rPr>
              <a:t>		 	 this.name = name; </a:t>
            </a:r>
          </a:p>
          <a:p>
            <a:pPr marL="822325" lvl="3" indent="0">
              <a:buNone/>
            </a:pPr>
            <a:r>
              <a:rPr lang="en-US" dirty="0">
                <a:solidFill>
                  <a:schemeClr val="tx1"/>
                </a:solidFill>
                <a:latin typeface="Consolas" panose="020B0609020204030204" pitchFamily="49" charset="0"/>
              </a:rPr>
              <a:t>			 </a:t>
            </a:r>
            <a:r>
              <a:rPr lang="en-US" dirty="0" err="1">
                <a:solidFill>
                  <a:schemeClr val="tx1"/>
                </a:solidFill>
                <a:latin typeface="Consolas" panose="020B0609020204030204" pitchFamily="49" charset="0"/>
              </a:rPr>
              <a:t>this.age</a:t>
            </a:r>
            <a:r>
              <a:rPr lang="en-US" dirty="0">
                <a:solidFill>
                  <a:schemeClr val="tx1"/>
                </a:solidFill>
                <a:latin typeface="Consolas" panose="020B0609020204030204" pitchFamily="49" charset="0"/>
              </a:rPr>
              <a:t> = age;</a:t>
            </a:r>
          </a:p>
          <a:p>
            <a:pPr marL="822325" lvl="3" indent="0">
              <a:buNone/>
            </a:pPr>
            <a:r>
              <a:rPr lang="en-US" dirty="0">
                <a:solidFill>
                  <a:schemeClr val="tx1"/>
                </a:solidFill>
                <a:latin typeface="Consolas" panose="020B0609020204030204" pitchFamily="49" charset="0"/>
              </a:rPr>
              <a:t>		}</a:t>
            </a:r>
          </a:p>
          <a:p>
            <a:pPr marL="822325" lvl="3" indent="0">
              <a:buNone/>
            </a:pPr>
            <a:endParaRPr lang="en-US" dirty="0">
              <a:solidFill>
                <a:schemeClr val="tx1"/>
              </a:solidFill>
              <a:latin typeface="Consolas" panose="020B0609020204030204" pitchFamily="49" charset="0"/>
            </a:endParaRPr>
          </a:p>
          <a:p>
            <a:pPr marL="822325" lvl="3" indent="0">
              <a:buNone/>
            </a:pPr>
            <a:r>
              <a:rPr lang="en-US" dirty="0">
                <a:solidFill>
                  <a:schemeClr val="tx1"/>
                </a:solidFill>
                <a:latin typeface="Consolas" panose="020B0609020204030204" pitchFamily="49" charset="0"/>
              </a:rPr>
              <a:t>		public String </a:t>
            </a:r>
            <a:r>
              <a:rPr lang="en-US" dirty="0" err="1">
                <a:solidFill>
                  <a:schemeClr val="tx1"/>
                </a:solidFill>
                <a:latin typeface="Consolas" panose="020B0609020204030204" pitchFamily="49" charset="0"/>
              </a:rPr>
              <a:t>getName</a:t>
            </a:r>
            <a:r>
              <a:rPr lang="en-US" dirty="0">
                <a:solidFill>
                  <a:schemeClr val="tx1"/>
                </a:solidFill>
                <a:latin typeface="Consolas" panose="020B0609020204030204" pitchFamily="49" charset="0"/>
              </a:rPr>
              <a:t>() { return name; }</a:t>
            </a:r>
          </a:p>
          <a:p>
            <a:pPr marL="822325" lvl="3" indent="0">
              <a:buNone/>
            </a:pPr>
            <a:r>
              <a:rPr lang="en-US" dirty="0">
                <a:solidFill>
                  <a:schemeClr val="tx1"/>
                </a:solidFill>
                <a:latin typeface="Consolas" panose="020B0609020204030204" pitchFamily="49" charset="0"/>
              </a:rPr>
              <a:t>      	......</a:t>
            </a:r>
          </a:p>
          <a:p>
            <a:pPr marL="822325" lvl="3" indent="0">
              <a:buNone/>
            </a:pPr>
            <a:r>
              <a:rPr lang="en-US" dirty="0">
                <a:solidFill>
                  <a:schemeClr val="tx1"/>
                </a:solidFill>
                <a:latin typeface="Consolas" panose="020B0609020204030204" pitchFamily="49" charset="0"/>
              </a:rPr>
              <a:t>}</a:t>
            </a:r>
          </a:p>
          <a:p>
            <a:pPr marL="0" indent="0">
              <a:buNone/>
            </a:pPr>
            <a:r>
              <a:rPr lang="en-US" sz="1200" dirty="0"/>
              <a:t>		</a:t>
            </a:r>
          </a:p>
          <a:p>
            <a:endParaRPr lang="en-US" sz="1200" dirty="0"/>
          </a:p>
        </p:txBody>
      </p:sp>
      <p:sp>
        <p:nvSpPr>
          <p:cNvPr id="3" name="Footer Placeholder 2">
            <a:extLst>
              <a:ext uri="{FF2B5EF4-FFF2-40B4-BE49-F238E27FC236}">
                <a16:creationId xmlns:a16="http://schemas.microsoft.com/office/drawing/2014/main" id="{FAA77052-7232-4FEB-A2D4-0C793205D645}"/>
              </a:ext>
            </a:extLst>
          </p:cNvPr>
          <p:cNvSpPr>
            <a:spLocks noGrp="1"/>
          </p:cNvSpPr>
          <p:nvPr>
            <p:ph type="ftr" sz="quarter" idx="11"/>
          </p:nvPr>
        </p:nvSpPr>
        <p:spPr/>
        <p:txBody>
          <a:bodyPr/>
          <a:lstStyle/>
          <a:p>
            <a:r>
              <a:rPr lang="en-GB"/>
              <a:t>8.x Java 8 &amp; 9</a:t>
            </a:r>
          </a:p>
        </p:txBody>
      </p:sp>
      <p:sp>
        <p:nvSpPr>
          <p:cNvPr id="4" name="Slide Number Placeholder 3">
            <a:extLst>
              <a:ext uri="{FF2B5EF4-FFF2-40B4-BE49-F238E27FC236}">
                <a16:creationId xmlns:a16="http://schemas.microsoft.com/office/drawing/2014/main" id="{4CAE5104-D95F-48B0-AD9F-EC9CD0DCA6C5}"/>
              </a:ext>
            </a:extLst>
          </p:cNvPr>
          <p:cNvSpPr>
            <a:spLocks noGrp="1"/>
          </p:cNvSpPr>
          <p:nvPr>
            <p:ph type="sldNum" sz="quarter" idx="12"/>
          </p:nvPr>
        </p:nvSpPr>
        <p:spPr/>
        <p:txBody>
          <a:bodyPr/>
          <a:lstStyle/>
          <a:p>
            <a:fld id="{6367893C-9E1D-4CCD-9CD6-385101A54B3A}" type="slidenum">
              <a:rPr lang="en-GB" smtClean="0"/>
              <a:pPr/>
              <a:t>9</a:t>
            </a:fld>
            <a:endParaRPr lang="en-GB"/>
          </a:p>
        </p:txBody>
      </p:sp>
      <p:sp>
        <p:nvSpPr>
          <p:cNvPr id="5" name="Text Placeholder 4">
            <a:extLst>
              <a:ext uri="{FF2B5EF4-FFF2-40B4-BE49-F238E27FC236}">
                <a16:creationId xmlns:a16="http://schemas.microsoft.com/office/drawing/2014/main" id="{979DC82A-C779-43E1-BE3E-BB1A915E1387}"/>
              </a:ext>
            </a:extLst>
          </p:cNvPr>
          <p:cNvSpPr>
            <a:spLocks noGrp="1"/>
          </p:cNvSpPr>
          <p:nvPr>
            <p:ph type="body" sz="quarter" idx="13"/>
          </p:nvPr>
        </p:nvSpPr>
        <p:spPr/>
        <p:txBody>
          <a:bodyPr/>
          <a:lstStyle/>
          <a:p>
            <a:r>
              <a:rPr lang="en-US" dirty="0"/>
              <a:t>Lambdas: example 2</a:t>
            </a:r>
          </a:p>
        </p:txBody>
      </p:sp>
    </p:spTree>
    <p:extLst>
      <p:ext uri="{BB962C8B-B14F-4D97-AF65-F5344CB8AC3E}">
        <p14:creationId xmlns:p14="http://schemas.microsoft.com/office/powerpoint/2010/main" val="3498209354"/>
      </p:ext>
    </p:extLst>
  </p:cSld>
  <p:clrMapOvr>
    <a:masterClrMapping/>
  </p:clrMapOvr>
</p:sld>
</file>

<file path=ppt/theme/theme1.xml><?xml version="1.0" encoding="utf-8"?>
<a:theme xmlns:a="http://schemas.openxmlformats.org/drawingml/2006/main" name="UT_NL 16-9 new">
  <a:themeElements>
    <a:clrScheme name="UT_wit">
      <a:dk1>
        <a:srgbClr val="000000"/>
      </a:dk1>
      <a:lt1>
        <a:srgbClr val="FFFFFF"/>
      </a:lt1>
      <a:dk2>
        <a:srgbClr val="000000"/>
      </a:dk2>
      <a:lt2>
        <a:srgbClr val="808080"/>
      </a:lt2>
      <a:accent1>
        <a:srgbClr val="34B233"/>
      </a:accent1>
      <a:accent2>
        <a:srgbClr val="CF0072"/>
      </a:accent2>
      <a:accent3>
        <a:srgbClr val="FED100"/>
      </a:accent3>
      <a:accent4>
        <a:srgbClr val="0098C3"/>
      </a:accent4>
      <a:accent5>
        <a:srgbClr val="DC0C30"/>
      </a:accent5>
      <a:accent6>
        <a:srgbClr val="006A4D"/>
      </a:accent6>
      <a:hlink>
        <a:srgbClr val="4F2D7F"/>
      </a:hlink>
      <a:folHlink>
        <a:srgbClr val="887B1B"/>
      </a:folHlink>
    </a:clrScheme>
    <a:fontScheme name="Standaardontwerp">
      <a:majorFont>
        <a:latin typeface="Arial Narrow"/>
        <a:ea typeface=""/>
        <a:cs typeface=""/>
      </a:majorFont>
      <a:minorFont>
        <a:latin typeface="Arial"/>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andaardontwer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tandaardontwerp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tandaardontwerp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tandaardontwerp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tandaardontwerp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tandaardontwerp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tandaardontwerp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tandaardontwerp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tandaardontwerp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tandaardontwerp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tandaardontwerp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tandaardontwerp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Standaardontwerp 13">
        <a:dk1>
          <a:srgbClr val="000000"/>
        </a:dk1>
        <a:lt1>
          <a:srgbClr val="FFFFFF"/>
        </a:lt1>
        <a:dk2>
          <a:srgbClr val="000000"/>
        </a:dk2>
        <a:lt2>
          <a:srgbClr val="808080"/>
        </a:lt2>
        <a:accent1>
          <a:srgbClr val="5CA440"/>
        </a:accent1>
        <a:accent2>
          <a:srgbClr val="FFD600"/>
        </a:accent2>
        <a:accent3>
          <a:srgbClr val="FFFFFF"/>
        </a:accent3>
        <a:accent4>
          <a:srgbClr val="000000"/>
        </a:accent4>
        <a:accent5>
          <a:srgbClr val="B5CFAF"/>
        </a:accent5>
        <a:accent6>
          <a:srgbClr val="E7C200"/>
        </a:accent6>
        <a:hlink>
          <a:srgbClr val="C40079"/>
        </a:hlink>
        <a:folHlink>
          <a:srgbClr val="0098A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th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UT_NL 16-9 new</Template>
  <TotalTime>5673</TotalTime>
  <Words>3264</Words>
  <Application>Microsoft Office PowerPoint</Application>
  <PresentationFormat>Diavoorstelling (16:9)</PresentationFormat>
  <Paragraphs>327</Paragraphs>
  <Slides>24</Slides>
  <Notes>4</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24</vt:i4>
      </vt:variant>
    </vt:vector>
  </HeadingPairs>
  <TitlesOfParts>
    <vt:vector size="29" baseType="lpstr">
      <vt:lpstr>Arial</vt:lpstr>
      <vt:lpstr>Arial Narrow</vt:lpstr>
      <vt:lpstr>Consolas</vt:lpstr>
      <vt:lpstr>Wingdings</vt:lpstr>
      <vt:lpstr>UT_NL 16-9 new</vt:lpstr>
      <vt:lpstr>  P8.1: Advanced Java Facilities  Tom van Dijk</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Ferreira Pires, L. (EWI)</dc:creator>
  <cp:lastModifiedBy>Tom van Dijk</cp:lastModifiedBy>
  <cp:revision>203</cp:revision>
  <cp:lastPrinted>2018-12-18T09:43:16Z</cp:lastPrinted>
  <dcterms:created xsi:type="dcterms:W3CDTF">2018-11-05T13:54:20Z</dcterms:created>
  <dcterms:modified xsi:type="dcterms:W3CDTF">2020-01-15T00:18:21Z</dcterms:modified>
</cp:coreProperties>
</file>