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2" r:id="rId2"/>
  </p:sldMasterIdLst>
  <p:notesMasterIdLst>
    <p:notesMasterId r:id="rId26"/>
  </p:notesMasterIdLst>
  <p:sldIdLst>
    <p:sldId id="320" r:id="rId3"/>
    <p:sldId id="321" r:id="rId4"/>
    <p:sldId id="287" r:id="rId5"/>
    <p:sldId id="289" r:id="rId6"/>
    <p:sldId id="296" r:id="rId7"/>
    <p:sldId id="297" r:id="rId8"/>
    <p:sldId id="291" r:id="rId9"/>
    <p:sldId id="310" r:id="rId10"/>
    <p:sldId id="311" r:id="rId11"/>
    <p:sldId id="306" r:id="rId12"/>
    <p:sldId id="313" r:id="rId13"/>
    <p:sldId id="314" r:id="rId14"/>
    <p:sldId id="292" r:id="rId15"/>
    <p:sldId id="293" r:id="rId16"/>
    <p:sldId id="294" r:id="rId17"/>
    <p:sldId id="318" r:id="rId18"/>
    <p:sldId id="319" r:id="rId19"/>
    <p:sldId id="298" r:id="rId20"/>
    <p:sldId id="304" r:id="rId21"/>
    <p:sldId id="300" r:id="rId22"/>
    <p:sldId id="316" r:id="rId23"/>
    <p:sldId id="301" r:id="rId24"/>
    <p:sldId id="308" r:id="rId25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9DC4"/>
    <a:srgbClr val="292526"/>
    <a:srgbClr val="C81B1F"/>
    <a:srgbClr val="349BF7"/>
    <a:srgbClr val="1788E7"/>
    <a:srgbClr val="8AD644"/>
    <a:srgbClr val="73C41D"/>
    <a:srgbClr val="FFD20C"/>
    <a:srgbClr val="FFBF00"/>
    <a:srgbClr val="F19D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8D230F3-CF80-4859-8CE7-A43EE81993B5}" styleName="Estilo claro 1 - Acento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E9639D4-E3E2-4D34-9284-5A2195B3D0D7}" styleName="Estilo clar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6" autoAdjust="0"/>
    <p:restoredTop sz="94660"/>
  </p:normalViewPr>
  <p:slideViewPr>
    <p:cSldViewPr snapToGrid="0">
      <p:cViewPr>
        <p:scale>
          <a:sx n="106" d="100"/>
          <a:sy n="106" d="100"/>
        </p:scale>
        <p:origin x="3282" y="28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8CE11FA-9236-4E32-A40E-715AD491124C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48F69DA8-D78A-47F9-8979-10326AD1D005}">
      <dgm:prSet phldrT="[Texto]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dgm:style>
      </dgm:prSet>
      <dgm:spPr>
        <a:noFill/>
        <a:ln>
          <a:noFill/>
        </a:ln>
      </dgm:spPr>
      <dgm:t>
        <a:bodyPr/>
        <a:lstStyle/>
        <a:p>
          <a:r>
            <a:rPr lang="es-ES" dirty="0" err="1"/>
            <a:t>Goals</a:t>
          </a:r>
          <a:r>
            <a:rPr lang="es-ES" dirty="0"/>
            <a:t> &amp; </a:t>
          </a:r>
          <a:r>
            <a:rPr lang="es-ES" dirty="0" err="1"/>
            <a:t>Expectations</a:t>
          </a:r>
          <a:endParaRPr lang="es-ES" dirty="0"/>
        </a:p>
      </dgm:t>
    </dgm:pt>
    <dgm:pt modelId="{FF9EB6F2-6294-419B-99AE-D26E75244E1A}" type="parTrans" cxnId="{58A4A66A-C676-400F-BB8B-9B3B8E42B17A}">
      <dgm:prSet/>
      <dgm:spPr/>
      <dgm:t>
        <a:bodyPr/>
        <a:lstStyle/>
        <a:p>
          <a:endParaRPr lang="es-ES"/>
        </a:p>
      </dgm:t>
    </dgm:pt>
    <dgm:pt modelId="{88EB769F-C775-4209-8E9E-142278ED6ED4}" type="sibTrans" cxnId="{58A4A66A-C676-400F-BB8B-9B3B8E42B17A}">
      <dgm:prSet/>
      <dgm:spPr/>
      <dgm:t>
        <a:bodyPr/>
        <a:lstStyle/>
        <a:p>
          <a:endParaRPr lang="es-ES"/>
        </a:p>
      </dgm:t>
    </dgm:pt>
    <dgm:pt modelId="{B8ECAFBB-0651-4A46-B76E-5DF031C08AED}">
      <dgm:prSet phldrT="[Texto]" custT="1"/>
      <dgm:spPr>
        <a:solidFill>
          <a:srgbClr val="C00000"/>
        </a:solidFill>
      </dgm:spPr>
      <dgm:t>
        <a:bodyPr/>
        <a:lstStyle/>
        <a:p>
          <a:r>
            <a:rPr lang="es-ES" sz="1100" dirty="0"/>
            <a:t>Nov, 17 23:59</a:t>
          </a:r>
        </a:p>
      </dgm:t>
    </dgm:pt>
    <dgm:pt modelId="{3D26FF82-FF56-429A-9374-CE30C1B533BD}" type="parTrans" cxnId="{6E30F596-5CC0-4685-9A7A-F48EBF7C445C}">
      <dgm:prSet/>
      <dgm:spPr/>
      <dgm:t>
        <a:bodyPr/>
        <a:lstStyle/>
        <a:p>
          <a:endParaRPr lang="es-ES"/>
        </a:p>
      </dgm:t>
    </dgm:pt>
    <dgm:pt modelId="{F3DD6D74-1E21-4954-8E22-8623246C9BB2}" type="sibTrans" cxnId="{6E30F596-5CC0-4685-9A7A-F48EBF7C445C}">
      <dgm:prSet/>
      <dgm:spPr/>
      <dgm:t>
        <a:bodyPr/>
        <a:lstStyle/>
        <a:p>
          <a:endParaRPr lang="es-ES"/>
        </a:p>
      </dgm:t>
    </dgm:pt>
    <dgm:pt modelId="{7DA3DA99-02AB-464A-8A46-ED8C3F85CAB3}">
      <dgm:prSet phldrT="[Texto]"/>
      <dgm:spPr>
        <a:solidFill>
          <a:schemeClr val="accent2"/>
        </a:solidFill>
      </dgm:spPr>
      <dgm:t>
        <a:bodyPr/>
        <a:lstStyle/>
        <a:p>
          <a:r>
            <a:rPr lang="es-ES" dirty="0" err="1"/>
            <a:t>Written</a:t>
          </a:r>
          <a:r>
            <a:rPr lang="es-ES" dirty="0"/>
            <a:t> </a:t>
          </a:r>
          <a:r>
            <a:rPr lang="es-ES" dirty="0" err="1"/>
            <a:t>report</a:t>
          </a:r>
          <a:endParaRPr lang="es-ES" dirty="0"/>
        </a:p>
      </dgm:t>
    </dgm:pt>
    <dgm:pt modelId="{7BCBCD07-84E5-4046-94C8-8B53698A0740}" type="parTrans" cxnId="{3B46CF05-8743-4316-9FC4-EDFFF0A5C769}">
      <dgm:prSet/>
      <dgm:spPr/>
      <dgm:t>
        <a:bodyPr/>
        <a:lstStyle/>
        <a:p>
          <a:endParaRPr lang="es-ES"/>
        </a:p>
      </dgm:t>
    </dgm:pt>
    <dgm:pt modelId="{38EE0572-24FF-4282-B5C5-9E295E4D64A0}" type="sibTrans" cxnId="{3B46CF05-8743-4316-9FC4-EDFFF0A5C769}">
      <dgm:prSet/>
      <dgm:spPr/>
      <dgm:t>
        <a:bodyPr/>
        <a:lstStyle/>
        <a:p>
          <a:endParaRPr lang="es-ES"/>
        </a:p>
      </dgm:t>
    </dgm:pt>
    <dgm:pt modelId="{72DD6E59-1AFC-4A14-9EDE-9C038FE649FC}" type="pres">
      <dgm:prSet presAssocID="{98CE11FA-9236-4E32-A40E-715AD491124C}" presName="theList" presStyleCnt="0">
        <dgm:presLayoutVars>
          <dgm:dir/>
          <dgm:animLvl val="lvl"/>
          <dgm:resizeHandles val="exact"/>
        </dgm:presLayoutVars>
      </dgm:prSet>
      <dgm:spPr/>
    </dgm:pt>
    <dgm:pt modelId="{CC752774-974A-4A6E-92E8-1670B126C43E}" type="pres">
      <dgm:prSet presAssocID="{48F69DA8-D78A-47F9-8979-10326AD1D005}" presName="compNode" presStyleCnt="0"/>
      <dgm:spPr/>
    </dgm:pt>
    <dgm:pt modelId="{C4E628A5-E292-4876-955D-44BBAA043082}" type="pres">
      <dgm:prSet presAssocID="{48F69DA8-D78A-47F9-8979-10326AD1D005}" presName="aNode" presStyleLbl="bgShp" presStyleIdx="0" presStyleCnt="1"/>
      <dgm:spPr/>
    </dgm:pt>
    <dgm:pt modelId="{62C225B1-4F1E-4A8F-84E2-FF13DDC9EC5E}" type="pres">
      <dgm:prSet presAssocID="{48F69DA8-D78A-47F9-8979-10326AD1D005}" presName="textNode" presStyleLbl="bgShp" presStyleIdx="0" presStyleCnt="1"/>
      <dgm:spPr/>
    </dgm:pt>
    <dgm:pt modelId="{0506A8ED-1BCB-463E-833C-2A1F3D1C7DBE}" type="pres">
      <dgm:prSet presAssocID="{48F69DA8-D78A-47F9-8979-10326AD1D005}" presName="compChildNode" presStyleCnt="0"/>
      <dgm:spPr/>
    </dgm:pt>
    <dgm:pt modelId="{D936319C-8F94-4B69-BFDF-9709DE4B9614}" type="pres">
      <dgm:prSet presAssocID="{48F69DA8-D78A-47F9-8979-10326AD1D005}" presName="theInnerList" presStyleCnt="0"/>
      <dgm:spPr/>
    </dgm:pt>
    <dgm:pt modelId="{1F7DBEFB-12F1-47CD-8B1E-DCFA72E386DE}" type="pres">
      <dgm:prSet presAssocID="{7DA3DA99-02AB-464A-8A46-ED8C3F85CAB3}" presName="childNode" presStyleLbl="node1" presStyleIdx="0" presStyleCnt="2">
        <dgm:presLayoutVars>
          <dgm:bulletEnabled val="1"/>
        </dgm:presLayoutVars>
      </dgm:prSet>
      <dgm:spPr/>
    </dgm:pt>
    <dgm:pt modelId="{69BE28AF-2E14-4375-81A9-D014EDC8974A}" type="pres">
      <dgm:prSet presAssocID="{7DA3DA99-02AB-464A-8A46-ED8C3F85CAB3}" presName="aSpace2" presStyleCnt="0"/>
      <dgm:spPr/>
    </dgm:pt>
    <dgm:pt modelId="{8FC4B781-F3C1-4469-A0FE-DEAD9E478E79}" type="pres">
      <dgm:prSet presAssocID="{B8ECAFBB-0651-4A46-B76E-5DF031C08AED}" presName="childNode" presStyleLbl="node1" presStyleIdx="1" presStyleCnt="2" custScaleY="36202">
        <dgm:presLayoutVars>
          <dgm:bulletEnabled val="1"/>
        </dgm:presLayoutVars>
      </dgm:prSet>
      <dgm:spPr/>
    </dgm:pt>
  </dgm:ptLst>
  <dgm:cxnLst>
    <dgm:cxn modelId="{3B46CF05-8743-4316-9FC4-EDFFF0A5C769}" srcId="{48F69DA8-D78A-47F9-8979-10326AD1D005}" destId="{7DA3DA99-02AB-464A-8A46-ED8C3F85CAB3}" srcOrd="0" destOrd="0" parTransId="{7BCBCD07-84E5-4046-94C8-8B53698A0740}" sibTransId="{38EE0572-24FF-4282-B5C5-9E295E4D64A0}"/>
    <dgm:cxn modelId="{1C9AB562-2514-4F4C-B248-B86C7F4A08E4}" type="presOf" srcId="{98CE11FA-9236-4E32-A40E-715AD491124C}" destId="{72DD6E59-1AFC-4A14-9EDE-9C038FE649FC}" srcOrd="0" destOrd="0" presId="urn:microsoft.com/office/officeart/2005/8/layout/lProcess2"/>
    <dgm:cxn modelId="{0C928948-473A-4849-A6F9-9EB8F44B0455}" type="presOf" srcId="{48F69DA8-D78A-47F9-8979-10326AD1D005}" destId="{62C225B1-4F1E-4A8F-84E2-FF13DDC9EC5E}" srcOrd="1" destOrd="0" presId="urn:microsoft.com/office/officeart/2005/8/layout/lProcess2"/>
    <dgm:cxn modelId="{58A4A66A-C676-400F-BB8B-9B3B8E42B17A}" srcId="{98CE11FA-9236-4E32-A40E-715AD491124C}" destId="{48F69DA8-D78A-47F9-8979-10326AD1D005}" srcOrd="0" destOrd="0" parTransId="{FF9EB6F2-6294-419B-99AE-D26E75244E1A}" sibTransId="{88EB769F-C775-4209-8E9E-142278ED6ED4}"/>
    <dgm:cxn modelId="{6E30F596-5CC0-4685-9A7A-F48EBF7C445C}" srcId="{48F69DA8-D78A-47F9-8979-10326AD1D005}" destId="{B8ECAFBB-0651-4A46-B76E-5DF031C08AED}" srcOrd="1" destOrd="0" parTransId="{3D26FF82-FF56-429A-9374-CE30C1B533BD}" sibTransId="{F3DD6D74-1E21-4954-8E22-8623246C9BB2}"/>
    <dgm:cxn modelId="{01F095A5-1DBC-4339-A4EB-BB10C295AD75}" type="presOf" srcId="{7DA3DA99-02AB-464A-8A46-ED8C3F85CAB3}" destId="{1F7DBEFB-12F1-47CD-8B1E-DCFA72E386DE}" srcOrd="0" destOrd="0" presId="urn:microsoft.com/office/officeart/2005/8/layout/lProcess2"/>
    <dgm:cxn modelId="{334A96D1-979F-47D9-8FB9-534F1A9FFB3A}" type="presOf" srcId="{B8ECAFBB-0651-4A46-B76E-5DF031C08AED}" destId="{8FC4B781-F3C1-4469-A0FE-DEAD9E478E79}" srcOrd="0" destOrd="0" presId="urn:microsoft.com/office/officeart/2005/8/layout/lProcess2"/>
    <dgm:cxn modelId="{4D517FE0-1A87-4457-9448-EAA53B25B8E7}" type="presOf" srcId="{48F69DA8-D78A-47F9-8979-10326AD1D005}" destId="{C4E628A5-E292-4876-955D-44BBAA043082}" srcOrd="0" destOrd="0" presId="urn:microsoft.com/office/officeart/2005/8/layout/lProcess2"/>
    <dgm:cxn modelId="{188D1467-CC10-49B4-84BA-8DB427B7704A}" type="presParOf" srcId="{72DD6E59-1AFC-4A14-9EDE-9C038FE649FC}" destId="{CC752774-974A-4A6E-92E8-1670B126C43E}" srcOrd="0" destOrd="0" presId="urn:microsoft.com/office/officeart/2005/8/layout/lProcess2"/>
    <dgm:cxn modelId="{64DAEFB0-1898-484B-97AA-F43DD0EE7895}" type="presParOf" srcId="{CC752774-974A-4A6E-92E8-1670B126C43E}" destId="{C4E628A5-E292-4876-955D-44BBAA043082}" srcOrd="0" destOrd="0" presId="urn:microsoft.com/office/officeart/2005/8/layout/lProcess2"/>
    <dgm:cxn modelId="{1A73A879-34BB-429D-A730-64BCB30C15FE}" type="presParOf" srcId="{CC752774-974A-4A6E-92E8-1670B126C43E}" destId="{62C225B1-4F1E-4A8F-84E2-FF13DDC9EC5E}" srcOrd="1" destOrd="0" presId="urn:microsoft.com/office/officeart/2005/8/layout/lProcess2"/>
    <dgm:cxn modelId="{7E5A9BF3-01DE-45CB-A678-361ED7E8E5F2}" type="presParOf" srcId="{CC752774-974A-4A6E-92E8-1670B126C43E}" destId="{0506A8ED-1BCB-463E-833C-2A1F3D1C7DBE}" srcOrd="2" destOrd="0" presId="urn:microsoft.com/office/officeart/2005/8/layout/lProcess2"/>
    <dgm:cxn modelId="{8DE7E211-4FF9-4268-8B5B-6A6BB69D4CAF}" type="presParOf" srcId="{0506A8ED-1BCB-463E-833C-2A1F3D1C7DBE}" destId="{D936319C-8F94-4B69-BFDF-9709DE4B9614}" srcOrd="0" destOrd="0" presId="urn:microsoft.com/office/officeart/2005/8/layout/lProcess2"/>
    <dgm:cxn modelId="{1DC2B556-5ED6-4582-A251-353D75473866}" type="presParOf" srcId="{D936319C-8F94-4B69-BFDF-9709DE4B9614}" destId="{1F7DBEFB-12F1-47CD-8B1E-DCFA72E386DE}" srcOrd="0" destOrd="0" presId="urn:microsoft.com/office/officeart/2005/8/layout/lProcess2"/>
    <dgm:cxn modelId="{E33C5F91-B168-4C64-A6AB-7A9C50DB1AF1}" type="presParOf" srcId="{D936319C-8F94-4B69-BFDF-9709DE4B9614}" destId="{69BE28AF-2E14-4375-81A9-D014EDC8974A}" srcOrd="1" destOrd="0" presId="urn:microsoft.com/office/officeart/2005/8/layout/lProcess2"/>
    <dgm:cxn modelId="{8A15D7A1-BEE6-491F-9EA8-B5B4446CD558}" type="presParOf" srcId="{D936319C-8F94-4B69-BFDF-9709DE4B9614}" destId="{8FC4B781-F3C1-4469-A0FE-DEAD9E478E79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98CE11FA-9236-4E32-A40E-715AD491124C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48F69DA8-D78A-47F9-8979-10326AD1D005}">
      <dgm:prSet phldrT="[Texto]"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dgm:style>
      </dgm:prSet>
      <dgm:spPr>
        <a:noFill/>
        <a:ln>
          <a:noFill/>
        </a:ln>
      </dgm:spPr>
      <dgm:t>
        <a:bodyPr/>
        <a:lstStyle/>
        <a:p>
          <a:r>
            <a:rPr lang="es-ES" sz="1400" dirty="0" err="1"/>
            <a:t>If</a:t>
          </a:r>
          <a:r>
            <a:rPr lang="es-ES" sz="1400" dirty="0"/>
            <a:t> </a:t>
          </a:r>
          <a:r>
            <a:rPr lang="es-ES" sz="1400" dirty="0" err="1"/>
            <a:t>you</a:t>
          </a:r>
          <a:r>
            <a:rPr lang="es-ES" sz="1400" dirty="0"/>
            <a:t> </a:t>
          </a:r>
          <a:r>
            <a:rPr lang="es-ES" sz="1400" dirty="0" err="1"/>
            <a:t>fail</a:t>
          </a:r>
          <a:r>
            <a:rPr lang="es-ES" sz="1400" dirty="0"/>
            <a:t>/miss…</a:t>
          </a:r>
        </a:p>
      </dgm:t>
    </dgm:pt>
    <dgm:pt modelId="{FF9EB6F2-6294-419B-99AE-D26E75244E1A}" type="parTrans" cxnId="{58A4A66A-C676-400F-BB8B-9B3B8E42B17A}">
      <dgm:prSet/>
      <dgm:spPr/>
      <dgm:t>
        <a:bodyPr/>
        <a:lstStyle/>
        <a:p>
          <a:endParaRPr lang="es-ES"/>
        </a:p>
      </dgm:t>
    </dgm:pt>
    <dgm:pt modelId="{88EB769F-C775-4209-8E9E-142278ED6ED4}" type="sibTrans" cxnId="{58A4A66A-C676-400F-BB8B-9B3B8E42B17A}">
      <dgm:prSet/>
      <dgm:spPr/>
      <dgm:t>
        <a:bodyPr/>
        <a:lstStyle/>
        <a:p>
          <a:endParaRPr lang="es-ES"/>
        </a:p>
      </dgm:t>
    </dgm:pt>
    <dgm:pt modelId="{7DA3DA99-02AB-464A-8A46-ED8C3F85CAB3}">
      <dgm:prSet phldrT="[Texto]"/>
      <dgm:spPr/>
      <dgm:t>
        <a:bodyPr/>
        <a:lstStyle/>
        <a:p>
          <a:r>
            <a:rPr lang="es-ES" dirty="0" err="1"/>
            <a:t>Feedback</a:t>
          </a:r>
          <a:r>
            <a:rPr lang="es-ES" dirty="0"/>
            <a:t> </a:t>
          </a:r>
          <a:r>
            <a:rPr lang="es-ES" dirty="0" err="1"/>
            <a:t>report</a:t>
          </a:r>
          <a:endParaRPr lang="es-ES" dirty="0"/>
        </a:p>
      </dgm:t>
    </dgm:pt>
    <dgm:pt modelId="{7BCBCD07-84E5-4046-94C8-8B53698A0740}" type="parTrans" cxnId="{3B46CF05-8743-4316-9FC4-EDFFF0A5C769}">
      <dgm:prSet/>
      <dgm:spPr/>
      <dgm:t>
        <a:bodyPr/>
        <a:lstStyle/>
        <a:p>
          <a:endParaRPr lang="es-ES"/>
        </a:p>
      </dgm:t>
    </dgm:pt>
    <dgm:pt modelId="{38EE0572-24FF-4282-B5C5-9E295E4D64A0}" type="sibTrans" cxnId="{3B46CF05-8743-4316-9FC4-EDFFF0A5C769}">
      <dgm:prSet/>
      <dgm:spPr/>
      <dgm:t>
        <a:bodyPr/>
        <a:lstStyle/>
        <a:p>
          <a:endParaRPr lang="es-ES"/>
        </a:p>
      </dgm:t>
    </dgm:pt>
    <dgm:pt modelId="{70F10FF1-9AEB-420E-8341-7C9EF5A12C8E}">
      <dgm:prSet phldrT="[Texto]"/>
      <dgm:spPr>
        <a:solidFill>
          <a:schemeClr val="accent2"/>
        </a:solidFill>
      </dgm:spPr>
      <dgm:t>
        <a:bodyPr/>
        <a:lstStyle/>
        <a:p>
          <a:r>
            <a:rPr lang="es-ES" dirty="0"/>
            <a:t>Module TMP</a:t>
          </a:r>
        </a:p>
      </dgm:t>
    </dgm:pt>
    <dgm:pt modelId="{D1F129CF-6EBE-4F1F-BE9D-A0EBBADD9AB9}" type="parTrans" cxnId="{BBEABC87-BD4D-45C9-9DB4-5E88DF3094BF}">
      <dgm:prSet/>
      <dgm:spPr/>
      <dgm:t>
        <a:bodyPr/>
        <a:lstStyle/>
        <a:p>
          <a:endParaRPr lang="es-ES"/>
        </a:p>
      </dgm:t>
    </dgm:pt>
    <dgm:pt modelId="{EB6FCD6C-5F7E-4A54-B4E8-ECB6160294BB}" type="sibTrans" cxnId="{BBEABC87-BD4D-45C9-9DB4-5E88DF3094BF}">
      <dgm:prSet/>
      <dgm:spPr/>
      <dgm:t>
        <a:bodyPr/>
        <a:lstStyle/>
        <a:p>
          <a:endParaRPr lang="es-ES"/>
        </a:p>
      </dgm:t>
    </dgm:pt>
    <dgm:pt modelId="{D9688C2E-3114-4054-AFCD-E7998510C4EA}">
      <dgm:prSet phldrT="[Texto]"/>
      <dgm:spPr>
        <a:solidFill>
          <a:schemeClr val="accent2"/>
        </a:solidFill>
      </dgm:spPr>
      <dgm:t>
        <a:bodyPr/>
        <a:lstStyle/>
        <a:p>
          <a:r>
            <a:rPr lang="es-ES" dirty="0"/>
            <a:t>Oral </a:t>
          </a:r>
          <a:r>
            <a:rPr lang="es-ES" dirty="0" err="1"/>
            <a:t>presentation</a:t>
          </a:r>
          <a:endParaRPr lang="es-ES" dirty="0"/>
        </a:p>
      </dgm:t>
    </dgm:pt>
    <dgm:pt modelId="{23ADB45F-7059-463F-BFC8-8A9DBAF07DEC}" type="parTrans" cxnId="{9EC1C188-3193-44C9-849B-443FDAFFFA10}">
      <dgm:prSet/>
      <dgm:spPr/>
      <dgm:t>
        <a:bodyPr/>
        <a:lstStyle/>
        <a:p>
          <a:endParaRPr lang="es-ES"/>
        </a:p>
      </dgm:t>
    </dgm:pt>
    <dgm:pt modelId="{BCD0FF4C-50EC-4BF7-89B0-1AEDB4DD28D8}" type="sibTrans" cxnId="{9EC1C188-3193-44C9-849B-443FDAFFFA10}">
      <dgm:prSet/>
      <dgm:spPr/>
      <dgm:t>
        <a:bodyPr/>
        <a:lstStyle/>
        <a:p>
          <a:endParaRPr lang="es-ES"/>
        </a:p>
      </dgm:t>
    </dgm:pt>
    <dgm:pt modelId="{72DD6E59-1AFC-4A14-9EDE-9C038FE649FC}" type="pres">
      <dgm:prSet presAssocID="{98CE11FA-9236-4E32-A40E-715AD491124C}" presName="theList" presStyleCnt="0">
        <dgm:presLayoutVars>
          <dgm:dir/>
          <dgm:animLvl val="lvl"/>
          <dgm:resizeHandles val="exact"/>
        </dgm:presLayoutVars>
      </dgm:prSet>
      <dgm:spPr/>
    </dgm:pt>
    <dgm:pt modelId="{CC752774-974A-4A6E-92E8-1670B126C43E}" type="pres">
      <dgm:prSet presAssocID="{48F69DA8-D78A-47F9-8979-10326AD1D005}" presName="compNode" presStyleCnt="0"/>
      <dgm:spPr/>
    </dgm:pt>
    <dgm:pt modelId="{C4E628A5-E292-4876-955D-44BBAA043082}" type="pres">
      <dgm:prSet presAssocID="{48F69DA8-D78A-47F9-8979-10326AD1D005}" presName="aNode" presStyleLbl="bgShp" presStyleIdx="0" presStyleCnt="1"/>
      <dgm:spPr/>
    </dgm:pt>
    <dgm:pt modelId="{62C225B1-4F1E-4A8F-84E2-FF13DDC9EC5E}" type="pres">
      <dgm:prSet presAssocID="{48F69DA8-D78A-47F9-8979-10326AD1D005}" presName="textNode" presStyleLbl="bgShp" presStyleIdx="0" presStyleCnt="1"/>
      <dgm:spPr/>
    </dgm:pt>
    <dgm:pt modelId="{0506A8ED-1BCB-463E-833C-2A1F3D1C7DBE}" type="pres">
      <dgm:prSet presAssocID="{48F69DA8-D78A-47F9-8979-10326AD1D005}" presName="compChildNode" presStyleCnt="0"/>
      <dgm:spPr/>
    </dgm:pt>
    <dgm:pt modelId="{D936319C-8F94-4B69-BFDF-9709DE4B9614}" type="pres">
      <dgm:prSet presAssocID="{48F69DA8-D78A-47F9-8979-10326AD1D005}" presName="theInnerList" presStyleCnt="0"/>
      <dgm:spPr/>
    </dgm:pt>
    <dgm:pt modelId="{1F7DBEFB-12F1-47CD-8B1E-DCFA72E386DE}" type="pres">
      <dgm:prSet presAssocID="{7DA3DA99-02AB-464A-8A46-ED8C3F85CAB3}" presName="childNode" presStyleLbl="node1" presStyleIdx="0" presStyleCnt="3">
        <dgm:presLayoutVars>
          <dgm:bulletEnabled val="1"/>
        </dgm:presLayoutVars>
      </dgm:prSet>
      <dgm:spPr/>
    </dgm:pt>
    <dgm:pt modelId="{69BE28AF-2E14-4375-81A9-D014EDC8974A}" type="pres">
      <dgm:prSet presAssocID="{7DA3DA99-02AB-464A-8A46-ED8C3F85CAB3}" presName="aSpace2" presStyleCnt="0"/>
      <dgm:spPr/>
    </dgm:pt>
    <dgm:pt modelId="{2000E711-9AD8-473F-9783-04F49FFDD5F8}" type="pres">
      <dgm:prSet presAssocID="{70F10FF1-9AEB-420E-8341-7C9EF5A12C8E}" presName="childNode" presStyleLbl="node1" presStyleIdx="1" presStyleCnt="3">
        <dgm:presLayoutVars>
          <dgm:bulletEnabled val="1"/>
        </dgm:presLayoutVars>
      </dgm:prSet>
      <dgm:spPr/>
    </dgm:pt>
    <dgm:pt modelId="{B981DA7A-F022-474C-A84F-911BD758CB4E}" type="pres">
      <dgm:prSet presAssocID="{70F10FF1-9AEB-420E-8341-7C9EF5A12C8E}" presName="aSpace2" presStyleCnt="0"/>
      <dgm:spPr/>
    </dgm:pt>
    <dgm:pt modelId="{1D4F5C78-0BA6-45F2-B45A-17E8FFD6D58A}" type="pres">
      <dgm:prSet presAssocID="{D9688C2E-3114-4054-AFCD-E7998510C4EA}" presName="childNode" presStyleLbl="node1" presStyleIdx="2" presStyleCnt="3">
        <dgm:presLayoutVars>
          <dgm:bulletEnabled val="1"/>
        </dgm:presLayoutVars>
      </dgm:prSet>
      <dgm:spPr/>
    </dgm:pt>
  </dgm:ptLst>
  <dgm:cxnLst>
    <dgm:cxn modelId="{3B46CF05-8743-4316-9FC4-EDFFF0A5C769}" srcId="{48F69DA8-D78A-47F9-8979-10326AD1D005}" destId="{7DA3DA99-02AB-464A-8A46-ED8C3F85CAB3}" srcOrd="0" destOrd="0" parTransId="{7BCBCD07-84E5-4046-94C8-8B53698A0740}" sibTransId="{38EE0572-24FF-4282-B5C5-9E295E4D64A0}"/>
    <dgm:cxn modelId="{1C9AB562-2514-4F4C-B248-B86C7F4A08E4}" type="presOf" srcId="{98CE11FA-9236-4E32-A40E-715AD491124C}" destId="{72DD6E59-1AFC-4A14-9EDE-9C038FE649FC}" srcOrd="0" destOrd="0" presId="urn:microsoft.com/office/officeart/2005/8/layout/lProcess2"/>
    <dgm:cxn modelId="{0C928948-473A-4849-A6F9-9EB8F44B0455}" type="presOf" srcId="{48F69DA8-D78A-47F9-8979-10326AD1D005}" destId="{62C225B1-4F1E-4A8F-84E2-FF13DDC9EC5E}" srcOrd="1" destOrd="0" presId="urn:microsoft.com/office/officeart/2005/8/layout/lProcess2"/>
    <dgm:cxn modelId="{58A4A66A-C676-400F-BB8B-9B3B8E42B17A}" srcId="{98CE11FA-9236-4E32-A40E-715AD491124C}" destId="{48F69DA8-D78A-47F9-8979-10326AD1D005}" srcOrd="0" destOrd="0" parTransId="{FF9EB6F2-6294-419B-99AE-D26E75244E1A}" sibTransId="{88EB769F-C775-4209-8E9E-142278ED6ED4}"/>
    <dgm:cxn modelId="{BBEABC87-BD4D-45C9-9DB4-5E88DF3094BF}" srcId="{48F69DA8-D78A-47F9-8979-10326AD1D005}" destId="{70F10FF1-9AEB-420E-8341-7C9EF5A12C8E}" srcOrd="1" destOrd="0" parTransId="{D1F129CF-6EBE-4F1F-BE9D-A0EBBADD9AB9}" sibTransId="{EB6FCD6C-5F7E-4A54-B4E8-ECB6160294BB}"/>
    <dgm:cxn modelId="{9EC1C188-3193-44C9-849B-443FDAFFFA10}" srcId="{48F69DA8-D78A-47F9-8979-10326AD1D005}" destId="{D9688C2E-3114-4054-AFCD-E7998510C4EA}" srcOrd="2" destOrd="0" parTransId="{23ADB45F-7059-463F-BFC8-8A9DBAF07DEC}" sibTransId="{BCD0FF4C-50EC-4BF7-89B0-1AEDB4DD28D8}"/>
    <dgm:cxn modelId="{01F095A5-1DBC-4339-A4EB-BB10C295AD75}" type="presOf" srcId="{7DA3DA99-02AB-464A-8A46-ED8C3F85CAB3}" destId="{1F7DBEFB-12F1-47CD-8B1E-DCFA72E386DE}" srcOrd="0" destOrd="0" presId="urn:microsoft.com/office/officeart/2005/8/layout/lProcess2"/>
    <dgm:cxn modelId="{FD7576B9-0F53-405D-8387-2D001B47EA3F}" type="presOf" srcId="{70F10FF1-9AEB-420E-8341-7C9EF5A12C8E}" destId="{2000E711-9AD8-473F-9783-04F49FFDD5F8}" srcOrd="0" destOrd="0" presId="urn:microsoft.com/office/officeart/2005/8/layout/lProcess2"/>
    <dgm:cxn modelId="{4F4CC3D9-AD4D-426B-952A-F506828CDD53}" type="presOf" srcId="{D9688C2E-3114-4054-AFCD-E7998510C4EA}" destId="{1D4F5C78-0BA6-45F2-B45A-17E8FFD6D58A}" srcOrd="0" destOrd="0" presId="urn:microsoft.com/office/officeart/2005/8/layout/lProcess2"/>
    <dgm:cxn modelId="{4D517FE0-1A87-4457-9448-EAA53B25B8E7}" type="presOf" srcId="{48F69DA8-D78A-47F9-8979-10326AD1D005}" destId="{C4E628A5-E292-4876-955D-44BBAA043082}" srcOrd="0" destOrd="0" presId="urn:microsoft.com/office/officeart/2005/8/layout/lProcess2"/>
    <dgm:cxn modelId="{188D1467-CC10-49B4-84BA-8DB427B7704A}" type="presParOf" srcId="{72DD6E59-1AFC-4A14-9EDE-9C038FE649FC}" destId="{CC752774-974A-4A6E-92E8-1670B126C43E}" srcOrd="0" destOrd="0" presId="urn:microsoft.com/office/officeart/2005/8/layout/lProcess2"/>
    <dgm:cxn modelId="{64DAEFB0-1898-484B-97AA-F43DD0EE7895}" type="presParOf" srcId="{CC752774-974A-4A6E-92E8-1670B126C43E}" destId="{C4E628A5-E292-4876-955D-44BBAA043082}" srcOrd="0" destOrd="0" presId="urn:microsoft.com/office/officeart/2005/8/layout/lProcess2"/>
    <dgm:cxn modelId="{1A73A879-34BB-429D-A730-64BCB30C15FE}" type="presParOf" srcId="{CC752774-974A-4A6E-92E8-1670B126C43E}" destId="{62C225B1-4F1E-4A8F-84E2-FF13DDC9EC5E}" srcOrd="1" destOrd="0" presId="urn:microsoft.com/office/officeart/2005/8/layout/lProcess2"/>
    <dgm:cxn modelId="{7E5A9BF3-01DE-45CB-A678-361ED7E8E5F2}" type="presParOf" srcId="{CC752774-974A-4A6E-92E8-1670B126C43E}" destId="{0506A8ED-1BCB-463E-833C-2A1F3D1C7DBE}" srcOrd="2" destOrd="0" presId="urn:microsoft.com/office/officeart/2005/8/layout/lProcess2"/>
    <dgm:cxn modelId="{8DE7E211-4FF9-4268-8B5B-6A6BB69D4CAF}" type="presParOf" srcId="{0506A8ED-1BCB-463E-833C-2A1F3D1C7DBE}" destId="{D936319C-8F94-4B69-BFDF-9709DE4B9614}" srcOrd="0" destOrd="0" presId="urn:microsoft.com/office/officeart/2005/8/layout/lProcess2"/>
    <dgm:cxn modelId="{1DC2B556-5ED6-4582-A251-353D75473866}" type="presParOf" srcId="{D936319C-8F94-4B69-BFDF-9709DE4B9614}" destId="{1F7DBEFB-12F1-47CD-8B1E-DCFA72E386DE}" srcOrd="0" destOrd="0" presId="urn:microsoft.com/office/officeart/2005/8/layout/lProcess2"/>
    <dgm:cxn modelId="{E33C5F91-B168-4C64-A6AB-7A9C50DB1AF1}" type="presParOf" srcId="{D936319C-8F94-4B69-BFDF-9709DE4B9614}" destId="{69BE28AF-2E14-4375-81A9-D014EDC8974A}" srcOrd="1" destOrd="0" presId="urn:microsoft.com/office/officeart/2005/8/layout/lProcess2"/>
    <dgm:cxn modelId="{10D2F45D-5698-41BE-846C-34B1B9B9FE88}" type="presParOf" srcId="{D936319C-8F94-4B69-BFDF-9709DE4B9614}" destId="{2000E711-9AD8-473F-9783-04F49FFDD5F8}" srcOrd="2" destOrd="0" presId="urn:microsoft.com/office/officeart/2005/8/layout/lProcess2"/>
    <dgm:cxn modelId="{110AF8E8-8080-47D0-AB50-30ED93F001FD}" type="presParOf" srcId="{D936319C-8F94-4B69-BFDF-9709DE4B9614}" destId="{B981DA7A-F022-474C-A84F-911BD758CB4E}" srcOrd="3" destOrd="0" presId="urn:microsoft.com/office/officeart/2005/8/layout/lProcess2"/>
    <dgm:cxn modelId="{B13474DA-B6CF-4BB5-A50B-7B3AE5C0674F}" type="presParOf" srcId="{D936319C-8F94-4B69-BFDF-9709DE4B9614}" destId="{1D4F5C78-0BA6-45F2-B45A-17E8FFD6D58A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5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8CE11FA-9236-4E32-A40E-715AD491124C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48F69DA8-D78A-47F9-8979-10326AD1D005}">
      <dgm:prSet phldrT="[Texto]"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dgm:style>
      </dgm:prSet>
      <dgm:spPr>
        <a:noFill/>
        <a:ln>
          <a:noFill/>
        </a:ln>
      </dgm:spPr>
      <dgm:t>
        <a:bodyPr/>
        <a:lstStyle/>
        <a:p>
          <a:r>
            <a:rPr lang="es-ES" sz="1200" dirty="0"/>
            <a:t>Time </a:t>
          </a:r>
          <a:r>
            <a:rPr lang="es-ES" sz="1200" dirty="0" err="1"/>
            <a:t>management</a:t>
          </a:r>
          <a:endParaRPr lang="es-ES" sz="1200" dirty="0"/>
        </a:p>
      </dgm:t>
    </dgm:pt>
    <dgm:pt modelId="{FF9EB6F2-6294-419B-99AE-D26E75244E1A}" type="parTrans" cxnId="{58A4A66A-C676-400F-BB8B-9B3B8E42B17A}">
      <dgm:prSet/>
      <dgm:spPr/>
      <dgm:t>
        <a:bodyPr/>
        <a:lstStyle/>
        <a:p>
          <a:endParaRPr lang="es-ES"/>
        </a:p>
      </dgm:t>
    </dgm:pt>
    <dgm:pt modelId="{88EB769F-C775-4209-8E9E-142278ED6ED4}" type="sibTrans" cxnId="{58A4A66A-C676-400F-BB8B-9B3B8E42B17A}">
      <dgm:prSet/>
      <dgm:spPr/>
      <dgm:t>
        <a:bodyPr/>
        <a:lstStyle/>
        <a:p>
          <a:endParaRPr lang="es-ES"/>
        </a:p>
      </dgm:t>
    </dgm:pt>
    <dgm:pt modelId="{B8ECAFBB-0651-4A46-B76E-5DF031C08AED}">
      <dgm:prSet phldrT="[Texto]" custT="1"/>
      <dgm:spPr>
        <a:solidFill>
          <a:srgbClr val="C00000"/>
        </a:solidFill>
      </dgm:spPr>
      <dgm:t>
        <a:bodyPr/>
        <a:lstStyle/>
        <a:p>
          <a:r>
            <a:rPr lang="es-ES" sz="1100" dirty="0"/>
            <a:t>Nov, 24 23:59</a:t>
          </a:r>
        </a:p>
      </dgm:t>
    </dgm:pt>
    <dgm:pt modelId="{3D26FF82-FF56-429A-9374-CE30C1B533BD}" type="parTrans" cxnId="{6E30F596-5CC0-4685-9A7A-F48EBF7C445C}">
      <dgm:prSet/>
      <dgm:spPr/>
      <dgm:t>
        <a:bodyPr/>
        <a:lstStyle/>
        <a:p>
          <a:endParaRPr lang="es-ES"/>
        </a:p>
      </dgm:t>
    </dgm:pt>
    <dgm:pt modelId="{F3DD6D74-1E21-4954-8E22-8623246C9BB2}" type="sibTrans" cxnId="{6E30F596-5CC0-4685-9A7A-F48EBF7C445C}">
      <dgm:prSet/>
      <dgm:spPr/>
      <dgm:t>
        <a:bodyPr/>
        <a:lstStyle/>
        <a:p>
          <a:endParaRPr lang="es-ES"/>
        </a:p>
      </dgm:t>
    </dgm:pt>
    <dgm:pt modelId="{7DA3DA99-02AB-464A-8A46-ED8C3F85CAB3}">
      <dgm:prSet phldrT="[Texto]"/>
      <dgm:spPr/>
      <dgm:t>
        <a:bodyPr/>
        <a:lstStyle/>
        <a:p>
          <a:r>
            <a:rPr lang="es-ES" dirty="0" err="1"/>
            <a:t>Signed</a:t>
          </a:r>
          <a:r>
            <a:rPr lang="es-ES" dirty="0"/>
            <a:t> </a:t>
          </a:r>
          <a:r>
            <a:rPr lang="es-ES" dirty="0" err="1"/>
            <a:t>Contract</a:t>
          </a:r>
          <a:endParaRPr lang="es-ES" dirty="0"/>
        </a:p>
      </dgm:t>
    </dgm:pt>
    <dgm:pt modelId="{7BCBCD07-84E5-4046-94C8-8B53698A0740}" type="parTrans" cxnId="{3B46CF05-8743-4316-9FC4-EDFFF0A5C769}">
      <dgm:prSet/>
      <dgm:spPr/>
      <dgm:t>
        <a:bodyPr/>
        <a:lstStyle/>
        <a:p>
          <a:endParaRPr lang="es-ES"/>
        </a:p>
      </dgm:t>
    </dgm:pt>
    <dgm:pt modelId="{38EE0572-24FF-4282-B5C5-9E295E4D64A0}" type="sibTrans" cxnId="{3B46CF05-8743-4316-9FC4-EDFFF0A5C769}">
      <dgm:prSet/>
      <dgm:spPr/>
      <dgm:t>
        <a:bodyPr/>
        <a:lstStyle/>
        <a:p>
          <a:endParaRPr lang="es-ES"/>
        </a:p>
      </dgm:t>
    </dgm:pt>
    <dgm:pt modelId="{4D04C2FE-E645-47BF-B076-5E8C70174630}">
      <dgm:prSet phldrT="[Texto]"/>
      <dgm:spPr>
        <a:solidFill>
          <a:schemeClr val="accent2"/>
        </a:solidFill>
      </dgm:spPr>
      <dgm:t>
        <a:bodyPr/>
        <a:lstStyle/>
        <a:p>
          <a:r>
            <a:rPr lang="es-ES" dirty="0" err="1"/>
            <a:t>List</a:t>
          </a:r>
          <a:r>
            <a:rPr lang="es-ES" dirty="0"/>
            <a:t> </a:t>
          </a:r>
          <a:r>
            <a:rPr lang="es-ES" dirty="0" err="1"/>
            <a:t>of</a:t>
          </a:r>
          <a:r>
            <a:rPr lang="es-ES" dirty="0"/>
            <a:t> </a:t>
          </a:r>
          <a:r>
            <a:rPr lang="es-ES" dirty="0" err="1"/>
            <a:t>daily</a:t>
          </a:r>
          <a:r>
            <a:rPr lang="es-ES" dirty="0"/>
            <a:t> </a:t>
          </a:r>
          <a:r>
            <a:rPr lang="es-ES" dirty="0" err="1"/>
            <a:t>tasks</a:t>
          </a:r>
          <a:endParaRPr lang="es-ES" dirty="0"/>
        </a:p>
      </dgm:t>
    </dgm:pt>
    <dgm:pt modelId="{9A669745-DA19-4150-8E56-784680D8D34C}" type="parTrans" cxnId="{A156208F-B747-4F56-B1D4-8DEDA9F9EC3F}">
      <dgm:prSet/>
      <dgm:spPr/>
      <dgm:t>
        <a:bodyPr/>
        <a:lstStyle/>
        <a:p>
          <a:endParaRPr lang="es-ES"/>
        </a:p>
      </dgm:t>
    </dgm:pt>
    <dgm:pt modelId="{47E44C24-378E-4A51-BB90-894C5530E9A3}" type="sibTrans" cxnId="{A156208F-B747-4F56-B1D4-8DEDA9F9EC3F}">
      <dgm:prSet/>
      <dgm:spPr/>
      <dgm:t>
        <a:bodyPr/>
        <a:lstStyle/>
        <a:p>
          <a:endParaRPr lang="es-ES"/>
        </a:p>
      </dgm:t>
    </dgm:pt>
    <dgm:pt modelId="{72DD6E59-1AFC-4A14-9EDE-9C038FE649FC}" type="pres">
      <dgm:prSet presAssocID="{98CE11FA-9236-4E32-A40E-715AD491124C}" presName="theList" presStyleCnt="0">
        <dgm:presLayoutVars>
          <dgm:dir/>
          <dgm:animLvl val="lvl"/>
          <dgm:resizeHandles val="exact"/>
        </dgm:presLayoutVars>
      </dgm:prSet>
      <dgm:spPr/>
    </dgm:pt>
    <dgm:pt modelId="{CC752774-974A-4A6E-92E8-1670B126C43E}" type="pres">
      <dgm:prSet presAssocID="{48F69DA8-D78A-47F9-8979-10326AD1D005}" presName="compNode" presStyleCnt="0"/>
      <dgm:spPr/>
    </dgm:pt>
    <dgm:pt modelId="{C4E628A5-E292-4876-955D-44BBAA043082}" type="pres">
      <dgm:prSet presAssocID="{48F69DA8-D78A-47F9-8979-10326AD1D005}" presName="aNode" presStyleLbl="bgShp" presStyleIdx="0" presStyleCnt="1"/>
      <dgm:spPr/>
    </dgm:pt>
    <dgm:pt modelId="{62C225B1-4F1E-4A8F-84E2-FF13DDC9EC5E}" type="pres">
      <dgm:prSet presAssocID="{48F69DA8-D78A-47F9-8979-10326AD1D005}" presName="textNode" presStyleLbl="bgShp" presStyleIdx="0" presStyleCnt="1"/>
      <dgm:spPr/>
    </dgm:pt>
    <dgm:pt modelId="{0506A8ED-1BCB-463E-833C-2A1F3D1C7DBE}" type="pres">
      <dgm:prSet presAssocID="{48F69DA8-D78A-47F9-8979-10326AD1D005}" presName="compChildNode" presStyleCnt="0"/>
      <dgm:spPr/>
    </dgm:pt>
    <dgm:pt modelId="{D936319C-8F94-4B69-BFDF-9709DE4B9614}" type="pres">
      <dgm:prSet presAssocID="{48F69DA8-D78A-47F9-8979-10326AD1D005}" presName="theInnerList" presStyleCnt="0"/>
      <dgm:spPr/>
    </dgm:pt>
    <dgm:pt modelId="{1F7DBEFB-12F1-47CD-8B1E-DCFA72E386DE}" type="pres">
      <dgm:prSet presAssocID="{7DA3DA99-02AB-464A-8A46-ED8C3F85CAB3}" presName="childNode" presStyleLbl="node1" presStyleIdx="0" presStyleCnt="3" custScaleY="44767">
        <dgm:presLayoutVars>
          <dgm:bulletEnabled val="1"/>
        </dgm:presLayoutVars>
      </dgm:prSet>
      <dgm:spPr/>
    </dgm:pt>
    <dgm:pt modelId="{69BE28AF-2E14-4375-81A9-D014EDC8974A}" type="pres">
      <dgm:prSet presAssocID="{7DA3DA99-02AB-464A-8A46-ED8C3F85CAB3}" presName="aSpace2" presStyleCnt="0"/>
      <dgm:spPr/>
    </dgm:pt>
    <dgm:pt modelId="{C208B046-5D41-43D8-8DBA-400BEE0925E5}" type="pres">
      <dgm:prSet presAssocID="{4D04C2FE-E645-47BF-B076-5E8C70174630}" presName="childNode" presStyleLbl="node1" presStyleIdx="1" presStyleCnt="3" custScaleY="40335">
        <dgm:presLayoutVars>
          <dgm:bulletEnabled val="1"/>
        </dgm:presLayoutVars>
      </dgm:prSet>
      <dgm:spPr/>
    </dgm:pt>
    <dgm:pt modelId="{1820488F-A4C4-4DD3-9D8E-7C568E8C1435}" type="pres">
      <dgm:prSet presAssocID="{4D04C2FE-E645-47BF-B076-5E8C70174630}" presName="aSpace2" presStyleCnt="0"/>
      <dgm:spPr/>
    </dgm:pt>
    <dgm:pt modelId="{8FC4B781-F3C1-4469-A0FE-DEAD9E478E79}" type="pres">
      <dgm:prSet presAssocID="{B8ECAFBB-0651-4A46-B76E-5DF031C08AED}" presName="childNode" presStyleLbl="node1" presStyleIdx="2" presStyleCnt="3" custScaleY="36202">
        <dgm:presLayoutVars>
          <dgm:bulletEnabled val="1"/>
        </dgm:presLayoutVars>
      </dgm:prSet>
      <dgm:spPr/>
    </dgm:pt>
  </dgm:ptLst>
  <dgm:cxnLst>
    <dgm:cxn modelId="{3B46CF05-8743-4316-9FC4-EDFFF0A5C769}" srcId="{48F69DA8-D78A-47F9-8979-10326AD1D005}" destId="{7DA3DA99-02AB-464A-8A46-ED8C3F85CAB3}" srcOrd="0" destOrd="0" parTransId="{7BCBCD07-84E5-4046-94C8-8B53698A0740}" sibTransId="{38EE0572-24FF-4282-B5C5-9E295E4D64A0}"/>
    <dgm:cxn modelId="{1C9AB562-2514-4F4C-B248-B86C7F4A08E4}" type="presOf" srcId="{98CE11FA-9236-4E32-A40E-715AD491124C}" destId="{72DD6E59-1AFC-4A14-9EDE-9C038FE649FC}" srcOrd="0" destOrd="0" presId="urn:microsoft.com/office/officeart/2005/8/layout/lProcess2"/>
    <dgm:cxn modelId="{0C928948-473A-4849-A6F9-9EB8F44B0455}" type="presOf" srcId="{48F69DA8-D78A-47F9-8979-10326AD1D005}" destId="{62C225B1-4F1E-4A8F-84E2-FF13DDC9EC5E}" srcOrd="1" destOrd="0" presId="urn:microsoft.com/office/officeart/2005/8/layout/lProcess2"/>
    <dgm:cxn modelId="{58A4A66A-C676-400F-BB8B-9B3B8E42B17A}" srcId="{98CE11FA-9236-4E32-A40E-715AD491124C}" destId="{48F69DA8-D78A-47F9-8979-10326AD1D005}" srcOrd="0" destOrd="0" parTransId="{FF9EB6F2-6294-419B-99AE-D26E75244E1A}" sibTransId="{88EB769F-C775-4209-8E9E-142278ED6ED4}"/>
    <dgm:cxn modelId="{C090377A-D792-40B9-A46E-60440D46A90A}" type="presOf" srcId="{4D04C2FE-E645-47BF-B076-5E8C70174630}" destId="{C208B046-5D41-43D8-8DBA-400BEE0925E5}" srcOrd="0" destOrd="0" presId="urn:microsoft.com/office/officeart/2005/8/layout/lProcess2"/>
    <dgm:cxn modelId="{A156208F-B747-4F56-B1D4-8DEDA9F9EC3F}" srcId="{48F69DA8-D78A-47F9-8979-10326AD1D005}" destId="{4D04C2FE-E645-47BF-B076-5E8C70174630}" srcOrd="1" destOrd="0" parTransId="{9A669745-DA19-4150-8E56-784680D8D34C}" sibTransId="{47E44C24-378E-4A51-BB90-894C5530E9A3}"/>
    <dgm:cxn modelId="{6E30F596-5CC0-4685-9A7A-F48EBF7C445C}" srcId="{48F69DA8-D78A-47F9-8979-10326AD1D005}" destId="{B8ECAFBB-0651-4A46-B76E-5DF031C08AED}" srcOrd="2" destOrd="0" parTransId="{3D26FF82-FF56-429A-9374-CE30C1B533BD}" sibTransId="{F3DD6D74-1E21-4954-8E22-8623246C9BB2}"/>
    <dgm:cxn modelId="{01F095A5-1DBC-4339-A4EB-BB10C295AD75}" type="presOf" srcId="{7DA3DA99-02AB-464A-8A46-ED8C3F85CAB3}" destId="{1F7DBEFB-12F1-47CD-8B1E-DCFA72E386DE}" srcOrd="0" destOrd="0" presId="urn:microsoft.com/office/officeart/2005/8/layout/lProcess2"/>
    <dgm:cxn modelId="{334A96D1-979F-47D9-8FB9-534F1A9FFB3A}" type="presOf" srcId="{B8ECAFBB-0651-4A46-B76E-5DF031C08AED}" destId="{8FC4B781-F3C1-4469-A0FE-DEAD9E478E79}" srcOrd="0" destOrd="0" presId="urn:microsoft.com/office/officeart/2005/8/layout/lProcess2"/>
    <dgm:cxn modelId="{4D517FE0-1A87-4457-9448-EAA53B25B8E7}" type="presOf" srcId="{48F69DA8-D78A-47F9-8979-10326AD1D005}" destId="{C4E628A5-E292-4876-955D-44BBAA043082}" srcOrd="0" destOrd="0" presId="urn:microsoft.com/office/officeart/2005/8/layout/lProcess2"/>
    <dgm:cxn modelId="{188D1467-CC10-49B4-84BA-8DB427B7704A}" type="presParOf" srcId="{72DD6E59-1AFC-4A14-9EDE-9C038FE649FC}" destId="{CC752774-974A-4A6E-92E8-1670B126C43E}" srcOrd="0" destOrd="0" presId="urn:microsoft.com/office/officeart/2005/8/layout/lProcess2"/>
    <dgm:cxn modelId="{64DAEFB0-1898-484B-97AA-F43DD0EE7895}" type="presParOf" srcId="{CC752774-974A-4A6E-92E8-1670B126C43E}" destId="{C4E628A5-E292-4876-955D-44BBAA043082}" srcOrd="0" destOrd="0" presId="urn:microsoft.com/office/officeart/2005/8/layout/lProcess2"/>
    <dgm:cxn modelId="{1A73A879-34BB-429D-A730-64BCB30C15FE}" type="presParOf" srcId="{CC752774-974A-4A6E-92E8-1670B126C43E}" destId="{62C225B1-4F1E-4A8F-84E2-FF13DDC9EC5E}" srcOrd="1" destOrd="0" presId="urn:microsoft.com/office/officeart/2005/8/layout/lProcess2"/>
    <dgm:cxn modelId="{7E5A9BF3-01DE-45CB-A678-361ED7E8E5F2}" type="presParOf" srcId="{CC752774-974A-4A6E-92E8-1670B126C43E}" destId="{0506A8ED-1BCB-463E-833C-2A1F3D1C7DBE}" srcOrd="2" destOrd="0" presId="urn:microsoft.com/office/officeart/2005/8/layout/lProcess2"/>
    <dgm:cxn modelId="{8DE7E211-4FF9-4268-8B5B-6A6BB69D4CAF}" type="presParOf" srcId="{0506A8ED-1BCB-463E-833C-2A1F3D1C7DBE}" destId="{D936319C-8F94-4B69-BFDF-9709DE4B9614}" srcOrd="0" destOrd="0" presId="urn:microsoft.com/office/officeart/2005/8/layout/lProcess2"/>
    <dgm:cxn modelId="{1DC2B556-5ED6-4582-A251-353D75473866}" type="presParOf" srcId="{D936319C-8F94-4B69-BFDF-9709DE4B9614}" destId="{1F7DBEFB-12F1-47CD-8B1E-DCFA72E386DE}" srcOrd="0" destOrd="0" presId="urn:microsoft.com/office/officeart/2005/8/layout/lProcess2"/>
    <dgm:cxn modelId="{E33C5F91-B168-4C64-A6AB-7A9C50DB1AF1}" type="presParOf" srcId="{D936319C-8F94-4B69-BFDF-9709DE4B9614}" destId="{69BE28AF-2E14-4375-81A9-D014EDC8974A}" srcOrd="1" destOrd="0" presId="urn:microsoft.com/office/officeart/2005/8/layout/lProcess2"/>
    <dgm:cxn modelId="{A896222E-1DC6-4799-B296-0F3E0A55A78F}" type="presParOf" srcId="{D936319C-8F94-4B69-BFDF-9709DE4B9614}" destId="{C208B046-5D41-43D8-8DBA-400BEE0925E5}" srcOrd="2" destOrd="0" presId="urn:microsoft.com/office/officeart/2005/8/layout/lProcess2"/>
    <dgm:cxn modelId="{361F8568-9AD6-49C4-89B4-3B7E8EF73597}" type="presParOf" srcId="{D936319C-8F94-4B69-BFDF-9709DE4B9614}" destId="{1820488F-A4C4-4DD3-9D8E-7C568E8C1435}" srcOrd="3" destOrd="0" presId="urn:microsoft.com/office/officeart/2005/8/layout/lProcess2"/>
    <dgm:cxn modelId="{8A15D7A1-BEE6-491F-9EA8-B5B4446CD558}" type="presParOf" srcId="{D936319C-8F94-4B69-BFDF-9709DE4B9614}" destId="{8FC4B781-F3C1-4469-A0FE-DEAD9E478E79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8CE11FA-9236-4E32-A40E-715AD491124C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48F69DA8-D78A-47F9-8979-10326AD1D005}">
      <dgm:prSet phldrT="[Texto]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dgm:style>
      </dgm:prSet>
      <dgm:spPr>
        <a:noFill/>
        <a:ln>
          <a:noFill/>
        </a:ln>
      </dgm:spPr>
      <dgm:t>
        <a:bodyPr/>
        <a:lstStyle/>
        <a:p>
          <a:r>
            <a:rPr lang="es-ES" dirty="0" err="1"/>
            <a:t>Priorization</a:t>
          </a:r>
          <a:r>
            <a:rPr lang="es-ES" dirty="0"/>
            <a:t> Matrix</a:t>
          </a:r>
        </a:p>
      </dgm:t>
    </dgm:pt>
    <dgm:pt modelId="{FF9EB6F2-6294-419B-99AE-D26E75244E1A}" type="parTrans" cxnId="{58A4A66A-C676-400F-BB8B-9B3B8E42B17A}">
      <dgm:prSet/>
      <dgm:spPr/>
      <dgm:t>
        <a:bodyPr/>
        <a:lstStyle/>
        <a:p>
          <a:endParaRPr lang="es-ES"/>
        </a:p>
      </dgm:t>
    </dgm:pt>
    <dgm:pt modelId="{88EB769F-C775-4209-8E9E-142278ED6ED4}" type="sibTrans" cxnId="{58A4A66A-C676-400F-BB8B-9B3B8E42B17A}">
      <dgm:prSet/>
      <dgm:spPr/>
      <dgm:t>
        <a:bodyPr/>
        <a:lstStyle/>
        <a:p>
          <a:endParaRPr lang="es-ES"/>
        </a:p>
      </dgm:t>
    </dgm:pt>
    <dgm:pt modelId="{B8ECAFBB-0651-4A46-B76E-5DF031C08AED}">
      <dgm:prSet phldrT="[Texto]"/>
      <dgm:spPr>
        <a:solidFill>
          <a:srgbClr val="C00000"/>
        </a:solidFill>
      </dgm:spPr>
      <dgm:t>
        <a:bodyPr/>
        <a:lstStyle/>
        <a:p>
          <a:r>
            <a:rPr lang="es-ES" dirty="0" err="1"/>
            <a:t>Dec</a:t>
          </a:r>
          <a:r>
            <a:rPr lang="es-ES" dirty="0"/>
            <a:t>, 1 23:59</a:t>
          </a:r>
        </a:p>
      </dgm:t>
    </dgm:pt>
    <dgm:pt modelId="{3D26FF82-FF56-429A-9374-CE30C1B533BD}" type="parTrans" cxnId="{6E30F596-5CC0-4685-9A7A-F48EBF7C445C}">
      <dgm:prSet/>
      <dgm:spPr/>
      <dgm:t>
        <a:bodyPr/>
        <a:lstStyle/>
        <a:p>
          <a:endParaRPr lang="es-ES"/>
        </a:p>
      </dgm:t>
    </dgm:pt>
    <dgm:pt modelId="{F3DD6D74-1E21-4954-8E22-8623246C9BB2}" type="sibTrans" cxnId="{6E30F596-5CC0-4685-9A7A-F48EBF7C445C}">
      <dgm:prSet/>
      <dgm:spPr/>
      <dgm:t>
        <a:bodyPr/>
        <a:lstStyle/>
        <a:p>
          <a:endParaRPr lang="es-ES"/>
        </a:p>
      </dgm:t>
    </dgm:pt>
    <dgm:pt modelId="{7DA3DA99-02AB-464A-8A46-ED8C3F85CAB3}">
      <dgm:prSet phldrT="[Texto]"/>
      <dgm:spPr>
        <a:solidFill>
          <a:schemeClr val="accent2"/>
        </a:solidFill>
      </dgm:spPr>
      <dgm:t>
        <a:bodyPr/>
        <a:lstStyle/>
        <a:p>
          <a:r>
            <a:rPr lang="es-ES" dirty="0"/>
            <a:t>Personal TMP</a:t>
          </a:r>
        </a:p>
      </dgm:t>
    </dgm:pt>
    <dgm:pt modelId="{7BCBCD07-84E5-4046-94C8-8B53698A0740}" type="parTrans" cxnId="{3B46CF05-8743-4316-9FC4-EDFFF0A5C769}">
      <dgm:prSet/>
      <dgm:spPr/>
      <dgm:t>
        <a:bodyPr/>
        <a:lstStyle/>
        <a:p>
          <a:endParaRPr lang="es-ES"/>
        </a:p>
      </dgm:t>
    </dgm:pt>
    <dgm:pt modelId="{38EE0572-24FF-4282-B5C5-9E295E4D64A0}" type="sibTrans" cxnId="{3B46CF05-8743-4316-9FC4-EDFFF0A5C769}">
      <dgm:prSet/>
      <dgm:spPr/>
      <dgm:t>
        <a:bodyPr/>
        <a:lstStyle/>
        <a:p>
          <a:endParaRPr lang="es-ES"/>
        </a:p>
      </dgm:t>
    </dgm:pt>
    <dgm:pt modelId="{72DD6E59-1AFC-4A14-9EDE-9C038FE649FC}" type="pres">
      <dgm:prSet presAssocID="{98CE11FA-9236-4E32-A40E-715AD491124C}" presName="theList" presStyleCnt="0">
        <dgm:presLayoutVars>
          <dgm:dir/>
          <dgm:animLvl val="lvl"/>
          <dgm:resizeHandles val="exact"/>
        </dgm:presLayoutVars>
      </dgm:prSet>
      <dgm:spPr/>
    </dgm:pt>
    <dgm:pt modelId="{CC752774-974A-4A6E-92E8-1670B126C43E}" type="pres">
      <dgm:prSet presAssocID="{48F69DA8-D78A-47F9-8979-10326AD1D005}" presName="compNode" presStyleCnt="0"/>
      <dgm:spPr/>
    </dgm:pt>
    <dgm:pt modelId="{C4E628A5-E292-4876-955D-44BBAA043082}" type="pres">
      <dgm:prSet presAssocID="{48F69DA8-D78A-47F9-8979-10326AD1D005}" presName="aNode" presStyleLbl="bgShp" presStyleIdx="0" presStyleCnt="1"/>
      <dgm:spPr/>
    </dgm:pt>
    <dgm:pt modelId="{62C225B1-4F1E-4A8F-84E2-FF13DDC9EC5E}" type="pres">
      <dgm:prSet presAssocID="{48F69DA8-D78A-47F9-8979-10326AD1D005}" presName="textNode" presStyleLbl="bgShp" presStyleIdx="0" presStyleCnt="1"/>
      <dgm:spPr/>
    </dgm:pt>
    <dgm:pt modelId="{0506A8ED-1BCB-463E-833C-2A1F3D1C7DBE}" type="pres">
      <dgm:prSet presAssocID="{48F69DA8-D78A-47F9-8979-10326AD1D005}" presName="compChildNode" presStyleCnt="0"/>
      <dgm:spPr/>
    </dgm:pt>
    <dgm:pt modelId="{D936319C-8F94-4B69-BFDF-9709DE4B9614}" type="pres">
      <dgm:prSet presAssocID="{48F69DA8-D78A-47F9-8979-10326AD1D005}" presName="theInnerList" presStyleCnt="0"/>
      <dgm:spPr/>
    </dgm:pt>
    <dgm:pt modelId="{1F7DBEFB-12F1-47CD-8B1E-DCFA72E386DE}" type="pres">
      <dgm:prSet presAssocID="{7DA3DA99-02AB-464A-8A46-ED8C3F85CAB3}" presName="childNode" presStyleLbl="node1" presStyleIdx="0" presStyleCnt="2">
        <dgm:presLayoutVars>
          <dgm:bulletEnabled val="1"/>
        </dgm:presLayoutVars>
      </dgm:prSet>
      <dgm:spPr/>
    </dgm:pt>
    <dgm:pt modelId="{69BE28AF-2E14-4375-81A9-D014EDC8974A}" type="pres">
      <dgm:prSet presAssocID="{7DA3DA99-02AB-464A-8A46-ED8C3F85CAB3}" presName="aSpace2" presStyleCnt="0"/>
      <dgm:spPr/>
    </dgm:pt>
    <dgm:pt modelId="{8FC4B781-F3C1-4469-A0FE-DEAD9E478E79}" type="pres">
      <dgm:prSet presAssocID="{B8ECAFBB-0651-4A46-B76E-5DF031C08AED}" presName="childNode" presStyleLbl="node1" presStyleIdx="1" presStyleCnt="2" custScaleY="36202">
        <dgm:presLayoutVars>
          <dgm:bulletEnabled val="1"/>
        </dgm:presLayoutVars>
      </dgm:prSet>
      <dgm:spPr/>
    </dgm:pt>
  </dgm:ptLst>
  <dgm:cxnLst>
    <dgm:cxn modelId="{3B46CF05-8743-4316-9FC4-EDFFF0A5C769}" srcId="{48F69DA8-D78A-47F9-8979-10326AD1D005}" destId="{7DA3DA99-02AB-464A-8A46-ED8C3F85CAB3}" srcOrd="0" destOrd="0" parTransId="{7BCBCD07-84E5-4046-94C8-8B53698A0740}" sibTransId="{38EE0572-24FF-4282-B5C5-9E295E4D64A0}"/>
    <dgm:cxn modelId="{1C9AB562-2514-4F4C-B248-B86C7F4A08E4}" type="presOf" srcId="{98CE11FA-9236-4E32-A40E-715AD491124C}" destId="{72DD6E59-1AFC-4A14-9EDE-9C038FE649FC}" srcOrd="0" destOrd="0" presId="urn:microsoft.com/office/officeart/2005/8/layout/lProcess2"/>
    <dgm:cxn modelId="{0C928948-473A-4849-A6F9-9EB8F44B0455}" type="presOf" srcId="{48F69DA8-D78A-47F9-8979-10326AD1D005}" destId="{62C225B1-4F1E-4A8F-84E2-FF13DDC9EC5E}" srcOrd="1" destOrd="0" presId="urn:microsoft.com/office/officeart/2005/8/layout/lProcess2"/>
    <dgm:cxn modelId="{58A4A66A-C676-400F-BB8B-9B3B8E42B17A}" srcId="{98CE11FA-9236-4E32-A40E-715AD491124C}" destId="{48F69DA8-D78A-47F9-8979-10326AD1D005}" srcOrd="0" destOrd="0" parTransId="{FF9EB6F2-6294-419B-99AE-D26E75244E1A}" sibTransId="{88EB769F-C775-4209-8E9E-142278ED6ED4}"/>
    <dgm:cxn modelId="{6E30F596-5CC0-4685-9A7A-F48EBF7C445C}" srcId="{48F69DA8-D78A-47F9-8979-10326AD1D005}" destId="{B8ECAFBB-0651-4A46-B76E-5DF031C08AED}" srcOrd="1" destOrd="0" parTransId="{3D26FF82-FF56-429A-9374-CE30C1B533BD}" sibTransId="{F3DD6D74-1E21-4954-8E22-8623246C9BB2}"/>
    <dgm:cxn modelId="{01F095A5-1DBC-4339-A4EB-BB10C295AD75}" type="presOf" srcId="{7DA3DA99-02AB-464A-8A46-ED8C3F85CAB3}" destId="{1F7DBEFB-12F1-47CD-8B1E-DCFA72E386DE}" srcOrd="0" destOrd="0" presId="urn:microsoft.com/office/officeart/2005/8/layout/lProcess2"/>
    <dgm:cxn modelId="{334A96D1-979F-47D9-8FB9-534F1A9FFB3A}" type="presOf" srcId="{B8ECAFBB-0651-4A46-B76E-5DF031C08AED}" destId="{8FC4B781-F3C1-4469-A0FE-DEAD9E478E79}" srcOrd="0" destOrd="0" presId="urn:microsoft.com/office/officeart/2005/8/layout/lProcess2"/>
    <dgm:cxn modelId="{4D517FE0-1A87-4457-9448-EAA53B25B8E7}" type="presOf" srcId="{48F69DA8-D78A-47F9-8979-10326AD1D005}" destId="{C4E628A5-E292-4876-955D-44BBAA043082}" srcOrd="0" destOrd="0" presId="urn:microsoft.com/office/officeart/2005/8/layout/lProcess2"/>
    <dgm:cxn modelId="{188D1467-CC10-49B4-84BA-8DB427B7704A}" type="presParOf" srcId="{72DD6E59-1AFC-4A14-9EDE-9C038FE649FC}" destId="{CC752774-974A-4A6E-92E8-1670B126C43E}" srcOrd="0" destOrd="0" presId="urn:microsoft.com/office/officeart/2005/8/layout/lProcess2"/>
    <dgm:cxn modelId="{64DAEFB0-1898-484B-97AA-F43DD0EE7895}" type="presParOf" srcId="{CC752774-974A-4A6E-92E8-1670B126C43E}" destId="{C4E628A5-E292-4876-955D-44BBAA043082}" srcOrd="0" destOrd="0" presId="urn:microsoft.com/office/officeart/2005/8/layout/lProcess2"/>
    <dgm:cxn modelId="{1A73A879-34BB-429D-A730-64BCB30C15FE}" type="presParOf" srcId="{CC752774-974A-4A6E-92E8-1670B126C43E}" destId="{62C225B1-4F1E-4A8F-84E2-FF13DDC9EC5E}" srcOrd="1" destOrd="0" presId="urn:microsoft.com/office/officeart/2005/8/layout/lProcess2"/>
    <dgm:cxn modelId="{7E5A9BF3-01DE-45CB-A678-361ED7E8E5F2}" type="presParOf" srcId="{CC752774-974A-4A6E-92E8-1670B126C43E}" destId="{0506A8ED-1BCB-463E-833C-2A1F3D1C7DBE}" srcOrd="2" destOrd="0" presId="urn:microsoft.com/office/officeart/2005/8/layout/lProcess2"/>
    <dgm:cxn modelId="{8DE7E211-4FF9-4268-8B5B-6A6BB69D4CAF}" type="presParOf" srcId="{0506A8ED-1BCB-463E-833C-2A1F3D1C7DBE}" destId="{D936319C-8F94-4B69-BFDF-9709DE4B9614}" srcOrd="0" destOrd="0" presId="urn:microsoft.com/office/officeart/2005/8/layout/lProcess2"/>
    <dgm:cxn modelId="{1DC2B556-5ED6-4582-A251-353D75473866}" type="presParOf" srcId="{D936319C-8F94-4B69-BFDF-9709DE4B9614}" destId="{1F7DBEFB-12F1-47CD-8B1E-DCFA72E386DE}" srcOrd="0" destOrd="0" presId="urn:microsoft.com/office/officeart/2005/8/layout/lProcess2"/>
    <dgm:cxn modelId="{E33C5F91-B168-4C64-A6AB-7A9C50DB1AF1}" type="presParOf" srcId="{D936319C-8F94-4B69-BFDF-9709DE4B9614}" destId="{69BE28AF-2E14-4375-81A9-D014EDC8974A}" srcOrd="1" destOrd="0" presId="urn:microsoft.com/office/officeart/2005/8/layout/lProcess2"/>
    <dgm:cxn modelId="{8A15D7A1-BEE6-491F-9EA8-B5B4446CD558}" type="presParOf" srcId="{D936319C-8F94-4B69-BFDF-9709DE4B9614}" destId="{8FC4B781-F3C1-4469-A0FE-DEAD9E478E79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8CE11FA-9236-4E32-A40E-715AD491124C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48F69DA8-D78A-47F9-8979-10326AD1D005}">
      <dgm:prSet phldrT="[Texto]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dgm:style>
      </dgm:prSet>
      <dgm:spPr>
        <a:noFill/>
        <a:ln>
          <a:noFill/>
        </a:ln>
      </dgm:spPr>
      <dgm:t>
        <a:bodyPr/>
        <a:lstStyle/>
        <a:p>
          <a:r>
            <a:rPr lang="es-ES" dirty="0" err="1"/>
            <a:t>Pitfalls</a:t>
          </a:r>
          <a:r>
            <a:rPr lang="es-ES" dirty="0"/>
            <a:t> and </a:t>
          </a:r>
          <a:r>
            <a:rPr lang="es-ES" dirty="0" err="1"/>
            <a:t>procastination</a:t>
          </a:r>
          <a:endParaRPr lang="es-ES" dirty="0"/>
        </a:p>
      </dgm:t>
    </dgm:pt>
    <dgm:pt modelId="{FF9EB6F2-6294-419B-99AE-D26E75244E1A}" type="parTrans" cxnId="{58A4A66A-C676-400F-BB8B-9B3B8E42B17A}">
      <dgm:prSet/>
      <dgm:spPr/>
      <dgm:t>
        <a:bodyPr/>
        <a:lstStyle/>
        <a:p>
          <a:endParaRPr lang="es-ES"/>
        </a:p>
      </dgm:t>
    </dgm:pt>
    <dgm:pt modelId="{88EB769F-C775-4209-8E9E-142278ED6ED4}" type="sibTrans" cxnId="{58A4A66A-C676-400F-BB8B-9B3B8E42B17A}">
      <dgm:prSet/>
      <dgm:spPr/>
      <dgm:t>
        <a:bodyPr/>
        <a:lstStyle/>
        <a:p>
          <a:endParaRPr lang="es-ES"/>
        </a:p>
      </dgm:t>
    </dgm:pt>
    <dgm:pt modelId="{B8ECAFBB-0651-4A46-B76E-5DF031C08AED}">
      <dgm:prSet phldrT="[Texto]" custT="1"/>
      <dgm:spPr>
        <a:solidFill>
          <a:srgbClr val="C00000"/>
        </a:solidFill>
      </dgm:spPr>
      <dgm:t>
        <a:bodyPr/>
        <a:lstStyle/>
        <a:p>
          <a:r>
            <a:rPr lang="es-ES" sz="1100" dirty="0" err="1"/>
            <a:t>Dec</a:t>
          </a:r>
          <a:r>
            <a:rPr lang="es-ES" sz="1100" dirty="0"/>
            <a:t>, 8 23:59</a:t>
          </a:r>
        </a:p>
      </dgm:t>
    </dgm:pt>
    <dgm:pt modelId="{3D26FF82-FF56-429A-9374-CE30C1B533BD}" type="parTrans" cxnId="{6E30F596-5CC0-4685-9A7A-F48EBF7C445C}">
      <dgm:prSet/>
      <dgm:spPr/>
      <dgm:t>
        <a:bodyPr/>
        <a:lstStyle/>
        <a:p>
          <a:endParaRPr lang="es-ES"/>
        </a:p>
      </dgm:t>
    </dgm:pt>
    <dgm:pt modelId="{F3DD6D74-1E21-4954-8E22-8623246C9BB2}" type="sibTrans" cxnId="{6E30F596-5CC0-4685-9A7A-F48EBF7C445C}">
      <dgm:prSet/>
      <dgm:spPr/>
      <dgm:t>
        <a:bodyPr/>
        <a:lstStyle/>
        <a:p>
          <a:endParaRPr lang="es-ES"/>
        </a:p>
      </dgm:t>
    </dgm:pt>
    <dgm:pt modelId="{7DA3DA99-02AB-464A-8A46-ED8C3F85CAB3}">
      <dgm:prSet phldrT="[Texto]"/>
      <dgm:spPr>
        <a:solidFill>
          <a:schemeClr val="accent2"/>
        </a:solidFill>
      </dgm:spPr>
      <dgm:t>
        <a:bodyPr/>
        <a:lstStyle/>
        <a:p>
          <a:r>
            <a:rPr lang="es-ES" dirty="0"/>
            <a:t>Personal TMP (</a:t>
          </a:r>
          <a:r>
            <a:rPr lang="es-ES" dirty="0" err="1"/>
            <a:t>reviewed</a:t>
          </a:r>
          <a:r>
            <a:rPr lang="es-ES" dirty="0"/>
            <a:t>)</a:t>
          </a:r>
        </a:p>
      </dgm:t>
    </dgm:pt>
    <dgm:pt modelId="{7BCBCD07-84E5-4046-94C8-8B53698A0740}" type="parTrans" cxnId="{3B46CF05-8743-4316-9FC4-EDFFF0A5C769}">
      <dgm:prSet/>
      <dgm:spPr/>
      <dgm:t>
        <a:bodyPr/>
        <a:lstStyle/>
        <a:p>
          <a:endParaRPr lang="es-ES"/>
        </a:p>
      </dgm:t>
    </dgm:pt>
    <dgm:pt modelId="{38EE0572-24FF-4282-B5C5-9E295E4D64A0}" type="sibTrans" cxnId="{3B46CF05-8743-4316-9FC4-EDFFF0A5C769}">
      <dgm:prSet/>
      <dgm:spPr/>
      <dgm:t>
        <a:bodyPr/>
        <a:lstStyle/>
        <a:p>
          <a:endParaRPr lang="es-ES"/>
        </a:p>
      </dgm:t>
    </dgm:pt>
    <dgm:pt modelId="{72DD6E59-1AFC-4A14-9EDE-9C038FE649FC}" type="pres">
      <dgm:prSet presAssocID="{98CE11FA-9236-4E32-A40E-715AD491124C}" presName="theList" presStyleCnt="0">
        <dgm:presLayoutVars>
          <dgm:dir/>
          <dgm:animLvl val="lvl"/>
          <dgm:resizeHandles val="exact"/>
        </dgm:presLayoutVars>
      </dgm:prSet>
      <dgm:spPr/>
    </dgm:pt>
    <dgm:pt modelId="{CC752774-974A-4A6E-92E8-1670B126C43E}" type="pres">
      <dgm:prSet presAssocID="{48F69DA8-D78A-47F9-8979-10326AD1D005}" presName="compNode" presStyleCnt="0"/>
      <dgm:spPr/>
    </dgm:pt>
    <dgm:pt modelId="{C4E628A5-E292-4876-955D-44BBAA043082}" type="pres">
      <dgm:prSet presAssocID="{48F69DA8-D78A-47F9-8979-10326AD1D005}" presName="aNode" presStyleLbl="bgShp" presStyleIdx="0" presStyleCnt="1"/>
      <dgm:spPr/>
    </dgm:pt>
    <dgm:pt modelId="{62C225B1-4F1E-4A8F-84E2-FF13DDC9EC5E}" type="pres">
      <dgm:prSet presAssocID="{48F69DA8-D78A-47F9-8979-10326AD1D005}" presName="textNode" presStyleLbl="bgShp" presStyleIdx="0" presStyleCnt="1"/>
      <dgm:spPr/>
    </dgm:pt>
    <dgm:pt modelId="{0506A8ED-1BCB-463E-833C-2A1F3D1C7DBE}" type="pres">
      <dgm:prSet presAssocID="{48F69DA8-D78A-47F9-8979-10326AD1D005}" presName="compChildNode" presStyleCnt="0"/>
      <dgm:spPr/>
    </dgm:pt>
    <dgm:pt modelId="{D936319C-8F94-4B69-BFDF-9709DE4B9614}" type="pres">
      <dgm:prSet presAssocID="{48F69DA8-D78A-47F9-8979-10326AD1D005}" presName="theInnerList" presStyleCnt="0"/>
      <dgm:spPr/>
    </dgm:pt>
    <dgm:pt modelId="{1F7DBEFB-12F1-47CD-8B1E-DCFA72E386DE}" type="pres">
      <dgm:prSet presAssocID="{7DA3DA99-02AB-464A-8A46-ED8C3F85CAB3}" presName="childNode" presStyleLbl="node1" presStyleIdx="0" presStyleCnt="2">
        <dgm:presLayoutVars>
          <dgm:bulletEnabled val="1"/>
        </dgm:presLayoutVars>
      </dgm:prSet>
      <dgm:spPr/>
    </dgm:pt>
    <dgm:pt modelId="{69BE28AF-2E14-4375-81A9-D014EDC8974A}" type="pres">
      <dgm:prSet presAssocID="{7DA3DA99-02AB-464A-8A46-ED8C3F85CAB3}" presName="aSpace2" presStyleCnt="0"/>
      <dgm:spPr/>
    </dgm:pt>
    <dgm:pt modelId="{8FC4B781-F3C1-4469-A0FE-DEAD9E478E79}" type="pres">
      <dgm:prSet presAssocID="{B8ECAFBB-0651-4A46-B76E-5DF031C08AED}" presName="childNode" presStyleLbl="node1" presStyleIdx="1" presStyleCnt="2" custScaleY="36202">
        <dgm:presLayoutVars>
          <dgm:bulletEnabled val="1"/>
        </dgm:presLayoutVars>
      </dgm:prSet>
      <dgm:spPr/>
    </dgm:pt>
  </dgm:ptLst>
  <dgm:cxnLst>
    <dgm:cxn modelId="{3B46CF05-8743-4316-9FC4-EDFFF0A5C769}" srcId="{48F69DA8-D78A-47F9-8979-10326AD1D005}" destId="{7DA3DA99-02AB-464A-8A46-ED8C3F85CAB3}" srcOrd="0" destOrd="0" parTransId="{7BCBCD07-84E5-4046-94C8-8B53698A0740}" sibTransId="{38EE0572-24FF-4282-B5C5-9E295E4D64A0}"/>
    <dgm:cxn modelId="{1C9AB562-2514-4F4C-B248-B86C7F4A08E4}" type="presOf" srcId="{98CE11FA-9236-4E32-A40E-715AD491124C}" destId="{72DD6E59-1AFC-4A14-9EDE-9C038FE649FC}" srcOrd="0" destOrd="0" presId="urn:microsoft.com/office/officeart/2005/8/layout/lProcess2"/>
    <dgm:cxn modelId="{0C928948-473A-4849-A6F9-9EB8F44B0455}" type="presOf" srcId="{48F69DA8-D78A-47F9-8979-10326AD1D005}" destId="{62C225B1-4F1E-4A8F-84E2-FF13DDC9EC5E}" srcOrd="1" destOrd="0" presId="urn:microsoft.com/office/officeart/2005/8/layout/lProcess2"/>
    <dgm:cxn modelId="{58A4A66A-C676-400F-BB8B-9B3B8E42B17A}" srcId="{98CE11FA-9236-4E32-A40E-715AD491124C}" destId="{48F69DA8-D78A-47F9-8979-10326AD1D005}" srcOrd="0" destOrd="0" parTransId="{FF9EB6F2-6294-419B-99AE-D26E75244E1A}" sibTransId="{88EB769F-C775-4209-8E9E-142278ED6ED4}"/>
    <dgm:cxn modelId="{6E30F596-5CC0-4685-9A7A-F48EBF7C445C}" srcId="{48F69DA8-D78A-47F9-8979-10326AD1D005}" destId="{B8ECAFBB-0651-4A46-B76E-5DF031C08AED}" srcOrd="1" destOrd="0" parTransId="{3D26FF82-FF56-429A-9374-CE30C1B533BD}" sibTransId="{F3DD6D74-1E21-4954-8E22-8623246C9BB2}"/>
    <dgm:cxn modelId="{01F095A5-1DBC-4339-A4EB-BB10C295AD75}" type="presOf" srcId="{7DA3DA99-02AB-464A-8A46-ED8C3F85CAB3}" destId="{1F7DBEFB-12F1-47CD-8B1E-DCFA72E386DE}" srcOrd="0" destOrd="0" presId="urn:microsoft.com/office/officeart/2005/8/layout/lProcess2"/>
    <dgm:cxn modelId="{334A96D1-979F-47D9-8FB9-534F1A9FFB3A}" type="presOf" srcId="{B8ECAFBB-0651-4A46-B76E-5DF031C08AED}" destId="{8FC4B781-F3C1-4469-A0FE-DEAD9E478E79}" srcOrd="0" destOrd="0" presId="urn:microsoft.com/office/officeart/2005/8/layout/lProcess2"/>
    <dgm:cxn modelId="{4D517FE0-1A87-4457-9448-EAA53B25B8E7}" type="presOf" srcId="{48F69DA8-D78A-47F9-8979-10326AD1D005}" destId="{C4E628A5-E292-4876-955D-44BBAA043082}" srcOrd="0" destOrd="0" presId="urn:microsoft.com/office/officeart/2005/8/layout/lProcess2"/>
    <dgm:cxn modelId="{188D1467-CC10-49B4-84BA-8DB427B7704A}" type="presParOf" srcId="{72DD6E59-1AFC-4A14-9EDE-9C038FE649FC}" destId="{CC752774-974A-4A6E-92E8-1670B126C43E}" srcOrd="0" destOrd="0" presId="urn:microsoft.com/office/officeart/2005/8/layout/lProcess2"/>
    <dgm:cxn modelId="{64DAEFB0-1898-484B-97AA-F43DD0EE7895}" type="presParOf" srcId="{CC752774-974A-4A6E-92E8-1670B126C43E}" destId="{C4E628A5-E292-4876-955D-44BBAA043082}" srcOrd="0" destOrd="0" presId="urn:microsoft.com/office/officeart/2005/8/layout/lProcess2"/>
    <dgm:cxn modelId="{1A73A879-34BB-429D-A730-64BCB30C15FE}" type="presParOf" srcId="{CC752774-974A-4A6E-92E8-1670B126C43E}" destId="{62C225B1-4F1E-4A8F-84E2-FF13DDC9EC5E}" srcOrd="1" destOrd="0" presId="urn:microsoft.com/office/officeart/2005/8/layout/lProcess2"/>
    <dgm:cxn modelId="{7E5A9BF3-01DE-45CB-A678-361ED7E8E5F2}" type="presParOf" srcId="{CC752774-974A-4A6E-92E8-1670B126C43E}" destId="{0506A8ED-1BCB-463E-833C-2A1F3D1C7DBE}" srcOrd="2" destOrd="0" presId="urn:microsoft.com/office/officeart/2005/8/layout/lProcess2"/>
    <dgm:cxn modelId="{8DE7E211-4FF9-4268-8B5B-6A6BB69D4CAF}" type="presParOf" srcId="{0506A8ED-1BCB-463E-833C-2A1F3D1C7DBE}" destId="{D936319C-8F94-4B69-BFDF-9709DE4B9614}" srcOrd="0" destOrd="0" presId="urn:microsoft.com/office/officeart/2005/8/layout/lProcess2"/>
    <dgm:cxn modelId="{1DC2B556-5ED6-4582-A251-353D75473866}" type="presParOf" srcId="{D936319C-8F94-4B69-BFDF-9709DE4B9614}" destId="{1F7DBEFB-12F1-47CD-8B1E-DCFA72E386DE}" srcOrd="0" destOrd="0" presId="urn:microsoft.com/office/officeart/2005/8/layout/lProcess2"/>
    <dgm:cxn modelId="{E33C5F91-B168-4C64-A6AB-7A9C50DB1AF1}" type="presParOf" srcId="{D936319C-8F94-4B69-BFDF-9709DE4B9614}" destId="{69BE28AF-2E14-4375-81A9-D014EDC8974A}" srcOrd="1" destOrd="0" presId="urn:microsoft.com/office/officeart/2005/8/layout/lProcess2"/>
    <dgm:cxn modelId="{8A15D7A1-BEE6-491F-9EA8-B5B4446CD558}" type="presParOf" srcId="{D936319C-8F94-4B69-BFDF-9709DE4B9614}" destId="{8FC4B781-F3C1-4469-A0FE-DEAD9E478E79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8CE11FA-9236-4E32-A40E-715AD491124C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48F69DA8-D78A-47F9-8979-10326AD1D005}">
      <dgm:prSet phldrT="[Texto]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dgm:style>
      </dgm:prSet>
      <dgm:spPr>
        <a:noFill/>
        <a:ln>
          <a:noFill/>
        </a:ln>
      </dgm:spPr>
      <dgm:t>
        <a:bodyPr/>
        <a:lstStyle/>
        <a:p>
          <a:r>
            <a:rPr lang="es-ES" dirty="0" err="1"/>
            <a:t>Giving</a:t>
          </a:r>
          <a:r>
            <a:rPr lang="es-ES" dirty="0"/>
            <a:t> &amp; </a:t>
          </a:r>
          <a:r>
            <a:rPr lang="es-ES" dirty="0" err="1"/>
            <a:t>Receiving</a:t>
          </a:r>
          <a:r>
            <a:rPr lang="es-ES" dirty="0"/>
            <a:t> </a:t>
          </a:r>
          <a:r>
            <a:rPr lang="es-ES" dirty="0" err="1"/>
            <a:t>Feedback</a:t>
          </a:r>
          <a:endParaRPr lang="es-ES" dirty="0"/>
        </a:p>
      </dgm:t>
    </dgm:pt>
    <dgm:pt modelId="{FF9EB6F2-6294-419B-99AE-D26E75244E1A}" type="parTrans" cxnId="{58A4A66A-C676-400F-BB8B-9B3B8E42B17A}">
      <dgm:prSet/>
      <dgm:spPr/>
      <dgm:t>
        <a:bodyPr/>
        <a:lstStyle/>
        <a:p>
          <a:endParaRPr lang="es-ES"/>
        </a:p>
      </dgm:t>
    </dgm:pt>
    <dgm:pt modelId="{88EB769F-C775-4209-8E9E-142278ED6ED4}" type="sibTrans" cxnId="{58A4A66A-C676-400F-BB8B-9B3B8E42B17A}">
      <dgm:prSet/>
      <dgm:spPr/>
      <dgm:t>
        <a:bodyPr/>
        <a:lstStyle/>
        <a:p>
          <a:endParaRPr lang="es-ES"/>
        </a:p>
      </dgm:t>
    </dgm:pt>
    <dgm:pt modelId="{B8ECAFBB-0651-4A46-B76E-5DF031C08AED}">
      <dgm:prSet phldrT="[Texto]" custT="1"/>
      <dgm:spPr>
        <a:solidFill>
          <a:srgbClr val="C00000"/>
        </a:solidFill>
      </dgm:spPr>
      <dgm:t>
        <a:bodyPr/>
        <a:lstStyle/>
        <a:p>
          <a:r>
            <a:rPr lang="es-ES" sz="1100" dirty="0" err="1"/>
            <a:t>Dec</a:t>
          </a:r>
          <a:r>
            <a:rPr lang="es-ES" sz="1100" dirty="0"/>
            <a:t>, 15 23:59</a:t>
          </a:r>
        </a:p>
      </dgm:t>
    </dgm:pt>
    <dgm:pt modelId="{3D26FF82-FF56-429A-9374-CE30C1B533BD}" type="parTrans" cxnId="{6E30F596-5CC0-4685-9A7A-F48EBF7C445C}">
      <dgm:prSet/>
      <dgm:spPr/>
      <dgm:t>
        <a:bodyPr/>
        <a:lstStyle/>
        <a:p>
          <a:endParaRPr lang="es-ES"/>
        </a:p>
      </dgm:t>
    </dgm:pt>
    <dgm:pt modelId="{F3DD6D74-1E21-4954-8E22-8623246C9BB2}" type="sibTrans" cxnId="{6E30F596-5CC0-4685-9A7A-F48EBF7C445C}">
      <dgm:prSet/>
      <dgm:spPr/>
      <dgm:t>
        <a:bodyPr/>
        <a:lstStyle/>
        <a:p>
          <a:endParaRPr lang="es-ES"/>
        </a:p>
      </dgm:t>
    </dgm:pt>
    <dgm:pt modelId="{7DA3DA99-02AB-464A-8A46-ED8C3F85CAB3}">
      <dgm:prSet phldrT="[Texto]"/>
      <dgm:spPr/>
      <dgm:t>
        <a:bodyPr/>
        <a:lstStyle/>
        <a:p>
          <a:r>
            <a:rPr lang="es-ES" dirty="0" err="1"/>
            <a:t>Feedback</a:t>
          </a:r>
          <a:r>
            <a:rPr lang="es-ES" dirty="0"/>
            <a:t> </a:t>
          </a:r>
          <a:r>
            <a:rPr lang="es-ES" dirty="0" err="1"/>
            <a:t>report</a:t>
          </a:r>
          <a:endParaRPr lang="es-ES" dirty="0"/>
        </a:p>
      </dgm:t>
    </dgm:pt>
    <dgm:pt modelId="{7BCBCD07-84E5-4046-94C8-8B53698A0740}" type="parTrans" cxnId="{3B46CF05-8743-4316-9FC4-EDFFF0A5C769}">
      <dgm:prSet/>
      <dgm:spPr/>
      <dgm:t>
        <a:bodyPr/>
        <a:lstStyle/>
        <a:p>
          <a:endParaRPr lang="es-ES"/>
        </a:p>
      </dgm:t>
    </dgm:pt>
    <dgm:pt modelId="{38EE0572-24FF-4282-B5C5-9E295E4D64A0}" type="sibTrans" cxnId="{3B46CF05-8743-4316-9FC4-EDFFF0A5C769}">
      <dgm:prSet/>
      <dgm:spPr/>
      <dgm:t>
        <a:bodyPr/>
        <a:lstStyle/>
        <a:p>
          <a:endParaRPr lang="es-ES"/>
        </a:p>
      </dgm:t>
    </dgm:pt>
    <dgm:pt modelId="{70F10FF1-9AEB-420E-8341-7C9EF5A12C8E}">
      <dgm:prSet phldrT="[Texto]"/>
      <dgm:spPr>
        <a:solidFill>
          <a:schemeClr val="accent2"/>
        </a:solidFill>
      </dgm:spPr>
      <dgm:t>
        <a:bodyPr/>
        <a:lstStyle/>
        <a:p>
          <a:r>
            <a:rPr lang="es-ES" dirty="0"/>
            <a:t>Module TMP</a:t>
          </a:r>
        </a:p>
      </dgm:t>
    </dgm:pt>
    <dgm:pt modelId="{D1F129CF-6EBE-4F1F-BE9D-A0EBBADD9AB9}" type="parTrans" cxnId="{BBEABC87-BD4D-45C9-9DB4-5E88DF3094BF}">
      <dgm:prSet/>
      <dgm:spPr/>
      <dgm:t>
        <a:bodyPr/>
        <a:lstStyle/>
        <a:p>
          <a:endParaRPr lang="es-ES"/>
        </a:p>
      </dgm:t>
    </dgm:pt>
    <dgm:pt modelId="{EB6FCD6C-5F7E-4A54-B4E8-ECB6160294BB}" type="sibTrans" cxnId="{BBEABC87-BD4D-45C9-9DB4-5E88DF3094BF}">
      <dgm:prSet/>
      <dgm:spPr/>
      <dgm:t>
        <a:bodyPr/>
        <a:lstStyle/>
        <a:p>
          <a:endParaRPr lang="es-ES"/>
        </a:p>
      </dgm:t>
    </dgm:pt>
    <dgm:pt modelId="{72DD6E59-1AFC-4A14-9EDE-9C038FE649FC}" type="pres">
      <dgm:prSet presAssocID="{98CE11FA-9236-4E32-A40E-715AD491124C}" presName="theList" presStyleCnt="0">
        <dgm:presLayoutVars>
          <dgm:dir/>
          <dgm:animLvl val="lvl"/>
          <dgm:resizeHandles val="exact"/>
        </dgm:presLayoutVars>
      </dgm:prSet>
      <dgm:spPr/>
    </dgm:pt>
    <dgm:pt modelId="{CC752774-974A-4A6E-92E8-1670B126C43E}" type="pres">
      <dgm:prSet presAssocID="{48F69DA8-D78A-47F9-8979-10326AD1D005}" presName="compNode" presStyleCnt="0"/>
      <dgm:spPr/>
    </dgm:pt>
    <dgm:pt modelId="{C4E628A5-E292-4876-955D-44BBAA043082}" type="pres">
      <dgm:prSet presAssocID="{48F69DA8-D78A-47F9-8979-10326AD1D005}" presName="aNode" presStyleLbl="bgShp" presStyleIdx="0" presStyleCnt="1"/>
      <dgm:spPr/>
    </dgm:pt>
    <dgm:pt modelId="{62C225B1-4F1E-4A8F-84E2-FF13DDC9EC5E}" type="pres">
      <dgm:prSet presAssocID="{48F69DA8-D78A-47F9-8979-10326AD1D005}" presName="textNode" presStyleLbl="bgShp" presStyleIdx="0" presStyleCnt="1"/>
      <dgm:spPr/>
    </dgm:pt>
    <dgm:pt modelId="{0506A8ED-1BCB-463E-833C-2A1F3D1C7DBE}" type="pres">
      <dgm:prSet presAssocID="{48F69DA8-D78A-47F9-8979-10326AD1D005}" presName="compChildNode" presStyleCnt="0"/>
      <dgm:spPr/>
    </dgm:pt>
    <dgm:pt modelId="{D936319C-8F94-4B69-BFDF-9709DE4B9614}" type="pres">
      <dgm:prSet presAssocID="{48F69DA8-D78A-47F9-8979-10326AD1D005}" presName="theInnerList" presStyleCnt="0"/>
      <dgm:spPr/>
    </dgm:pt>
    <dgm:pt modelId="{1F7DBEFB-12F1-47CD-8B1E-DCFA72E386DE}" type="pres">
      <dgm:prSet presAssocID="{7DA3DA99-02AB-464A-8A46-ED8C3F85CAB3}" presName="childNode" presStyleLbl="node1" presStyleIdx="0" presStyleCnt="3">
        <dgm:presLayoutVars>
          <dgm:bulletEnabled val="1"/>
        </dgm:presLayoutVars>
      </dgm:prSet>
      <dgm:spPr/>
    </dgm:pt>
    <dgm:pt modelId="{69BE28AF-2E14-4375-81A9-D014EDC8974A}" type="pres">
      <dgm:prSet presAssocID="{7DA3DA99-02AB-464A-8A46-ED8C3F85CAB3}" presName="aSpace2" presStyleCnt="0"/>
      <dgm:spPr/>
    </dgm:pt>
    <dgm:pt modelId="{2000E711-9AD8-473F-9783-04F49FFDD5F8}" type="pres">
      <dgm:prSet presAssocID="{70F10FF1-9AEB-420E-8341-7C9EF5A12C8E}" presName="childNode" presStyleLbl="node1" presStyleIdx="1" presStyleCnt="3">
        <dgm:presLayoutVars>
          <dgm:bulletEnabled val="1"/>
        </dgm:presLayoutVars>
      </dgm:prSet>
      <dgm:spPr/>
    </dgm:pt>
    <dgm:pt modelId="{E0224E2A-AC78-4C97-854C-181C87AF784A}" type="pres">
      <dgm:prSet presAssocID="{70F10FF1-9AEB-420E-8341-7C9EF5A12C8E}" presName="aSpace2" presStyleCnt="0"/>
      <dgm:spPr/>
    </dgm:pt>
    <dgm:pt modelId="{8FC4B781-F3C1-4469-A0FE-DEAD9E478E79}" type="pres">
      <dgm:prSet presAssocID="{B8ECAFBB-0651-4A46-B76E-5DF031C08AED}" presName="childNode" presStyleLbl="node1" presStyleIdx="2" presStyleCnt="3" custScaleY="80420">
        <dgm:presLayoutVars>
          <dgm:bulletEnabled val="1"/>
        </dgm:presLayoutVars>
      </dgm:prSet>
      <dgm:spPr/>
    </dgm:pt>
  </dgm:ptLst>
  <dgm:cxnLst>
    <dgm:cxn modelId="{3B46CF05-8743-4316-9FC4-EDFFF0A5C769}" srcId="{48F69DA8-D78A-47F9-8979-10326AD1D005}" destId="{7DA3DA99-02AB-464A-8A46-ED8C3F85CAB3}" srcOrd="0" destOrd="0" parTransId="{7BCBCD07-84E5-4046-94C8-8B53698A0740}" sibTransId="{38EE0572-24FF-4282-B5C5-9E295E4D64A0}"/>
    <dgm:cxn modelId="{1C9AB562-2514-4F4C-B248-B86C7F4A08E4}" type="presOf" srcId="{98CE11FA-9236-4E32-A40E-715AD491124C}" destId="{72DD6E59-1AFC-4A14-9EDE-9C038FE649FC}" srcOrd="0" destOrd="0" presId="urn:microsoft.com/office/officeart/2005/8/layout/lProcess2"/>
    <dgm:cxn modelId="{0C928948-473A-4849-A6F9-9EB8F44B0455}" type="presOf" srcId="{48F69DA8-D78A-47F9-8979-10326AD1D005}" destId="{62C225B1-4F1E-4A8F-84E2-FF13DDC9EC5E}" srcOrd="1" destOrd="0" presId="urn:microsoft.com/office/officeart/2005/8/layout/lProcess2"/>
    <dgm:cxn modelId="{58A4A66A-C676-400F-BB8B-9B3B8E42B17A}" srcId="{98CE11FA-9236-4E32-A40E-715AD491124C}" destId="{48F69DA8-D78A-47F9-8979-10326AD1D005}" srcOrd="0" destOrd="0" parTransId="{FF9EB6F2-6294-419B-99AE-D26E75244E1A}" sibTransId="{88EB769F-C775-4209-8E9E-142278ED6ED4}"/>
    <dgm:cxn modelId="{BBEABC87-BD4D-45C9-9DB4-5E88DF3094BF}" srcId="{48F69DA8-D78A-47F9-8979-10326AD1D005}" destId="{70F10FF1-9AEB-420E-8341-7C9EF5A12C8E}" srcOrd="1" destOrd="0" parTransId="{D1F129CF-6EBE-4F1F-BE9D-A0EBBADD9AB9}" sibTransId="{EB6FCD6C-5F7E-4A54-B4E8-ECB6160294BB}"/>
    <dgm:cxn modelId="{6E30F596-5CC0-4685-9A7A-F48EBF7C445C}" srcId="{48F69DA8-D78A-47F9-8979-10326AD1D005}" destId="{B8ECAFBB-0651-4A46-B76E-5DF031C08AED}" srcOrd="2" destOrd="0" parTransId="{3D26FF82-FF56-429A-9374-CE30C1B533BD}" sibTransId="{F3DD6D74-1E21-4954-8E22-8623246C9BB2}"/>
    <dgm:cxn modelId="{01F095A5-1DBC-4339-A4EB-BB10C295AD75}" type="presOf" srcId="{7DA3DA99-02AB-464A-8A46-ED8C3F85CAB3}" destId="{1F7DBEFB-12F1-47CD-8B1E-DCFA72E386DE}" srcOrd="0" destOrd="0" presId="urn:microsoft.com/office/officeart/2005/8/layout/lProcess2"/>
    <dgm:cxn modelId="{FD7576B9-0F53-405D-8387-2D001B47EA3F}" type="presOf" srcId="{70F10FF1-9AEB-420E-8341-7C9EF5A12C8E}" destId="{2000E711-9AD8-473F-9783-04F49FFDD5F8}" srcOrd="0" destOrd="0" presId="urn:microsoft.com/office/officeart/2005/8/layout/lProcess2"/>
    <dgm:cxn modelId="{334A96D1-979F-47D9-8FB9-534F1A9FFB3A}" type="presOf" srcId="{B8ECAFBB-0651-4A46-B76E-5DF031C08AED}" destId="{8FC4B781-F3C1-4469-A0FE-DEAD9E478E79}" srcOrd="0" destOrd="0" presId="urn:microsoft.com/office/officeart/2005/8/layout/lProcess2"/>
    <dgm:cxn modelId="{4D517FE0-1A87-4457-9448-EAA53B25B8E7}" type="presOf" srcId="{48F69DA8-D78A-47F9-8979-10326AD1D005}" destId="{C4E628A5-E292-4876-955D-44BBAA043082}" srcOrd="0" destOrd="0" presId="urn:microsoft.com/office/officeart/2005/8/layout/lProcess2"/>
    <dgm:cxn modelId="{188D1467-CC10-49B4-84BA-8DB427B7704A}" type="presParOf" srcId="{72DD6E59-1AFC-4A14-9EDE-9C038FE649FC}" destId="{CC752774-974A-4A6E-92E8-1670B126C43E}" srcOrd="0" destOrd="0" presId="urn:microsoft.com/office/officeart/2005/8/layout/lProcess2"/>
    <dgm:cxn modelId="{64DAEFB0-1898-484B-97AA-F43DD0EE7895}" type="presParOf" srcId="{CC752774-974A-4A6E-92E8-1670B126C43E}" destId="{C4E628A5-E292-4876-955D-44BBAA043082}" srcOrd="0" destOrd="0" presId="urn:microsoft.com/office/officeart/2005/8/layout/lProcess2"/>
    <dgm:cxn modelId="{1A73A879-34BB-429D-A730-64BCB30C15FE}" type="presParOf" srcId="{CC752774-974A-4A6E-92E8-1670B126C43E}" destId="{62C225B1-4F1E-4A8F-84E2-FF13DDC9EC5E}" srcOrd="1" destOrd="0" presId="urn:microsoft.com/office/officeart/2005/8/layout/lProcess2"/>
    <dgm:cxn modelId="{7E5A9BF3-01DE-45CB-A678-361ED7E8E5F2}" type="presParOf" srcId="{CC752774-974A-4A6E-92E8-1670B126C43E}" destId="{0506A8ED-1BCB-463E-833C-2A1F3D1C7DBE}" srcOrd="2" destOrd="0" presId="urn:microsoft.com/office/officeart/2005/8/layout/lProcess2"/>
    <dgm:cxn modelId="{8DE7E211-4FF9-4268-8B5B-6A6BB69D4CAF}" type="presParOf" srcId="{0506A8ED-1BCB-463E-833C-2A1F3D1C7DBE}" destId="{D936319C-8F94-4B69-BFDF-9709DE4B9614}" srcOrd="0" destOrd="0" presId="urn:microsoft.com/office/officeart/2005/8/layout/lProcess2"/>
    <dgm:cxn modelId="{1DC2B556-5ED6-4582-A251-353D75473866}" type="presParOf" srcId="{D936319C-8F94-4B69-BFDF-9709DE4B9614}" destId="{1F7DBEFB-12F1-47CD-8B1E-DCFA72E386DE}" srcOrd="0" destOrd="0" presId="urn:microsoft.com/office/officeart/2005/8/layout/lProcess2"/>
    <dgm:cxn modelId="{E33C5F91-B168-4C64-A6AB-7A9C50DB1AF1}" type="presParOf" srcId="{D936319C-8F94-4B69-BFDF-9709DE4B9614}" destId="{69BE28AF-2E14-4375-81A9-D014EDC8974A}" srcOrd="1" destOrd="0" presId="urn:microsoft.com/office/officeart/2005/8/layout/lProcess2"/>
    <dgm:cxn modelId="{10D2F45D-5698-41BE-846C-34B1B9B9FE88}" type="presParOf" srcId="{D936319C-8F94-4B69-BFDF-9709DE4B9614}" destId="{2000E711-9AD8-473F-9783-04F49FFDD5F8}" srcOrd="2" destOrd="0" presId="urn:microsoft.com/office/officeart/2005/8/layout/lProcess2"/>
    <dgm:cxn modelId="{15D04B64-ED6A-4574-90D4-9491AAAB1D49}" type="presParOf" srcId="{D936319C-8F94-4B69-BFDF-9709DE4B9614}" destId="{E0224E2A-AC78-4C97-854C-181C87AF784A}" srcOrd="3" destOrd="0" presId="urn:microsoft.com/office/officeart/2005/8/layout/lProcess2"/>
    <dgm:cxn modelId="{8A15D7A1-BEE6-491F-9EA8-B5B4446CD558}" type="presParOf" srcId="{D936319C-8F94-4B69-BFDF-9709DE4B9614}" destId="{8FC4B781-F3C1-4469-A0FE-DEAD9E478E79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8CE11FA-9236-4E32-A40E-715AD491124C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48F69DA8-D78A-47F9-8979-10326AD1D005}">
      <dgm:prSet phldrT="[Texto]"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dgm:style>
      </dgm:prSet>
      <dgm:spPr>
        <a:noFill/>
        <a:ln>
          <a:noFill/>
        </a:ln>
      </dgm:spPr>
      <dgm:t>
        <a:bodyPr/>
        <a:lstStyle/>
        <a:p>
          <a:r>
            <a:rPr lang="es-ES" sz="1400" dirty="0" err="1"/>
            <a:t>If</a:t>
          </a:r>
          <a:r>
            <a:rPr lang="es-ES" sz="1400" dirty="0"/>
            <a:t> </a:t>
          </a:r>
          <a:r>
            <a:rPr lang="es-ES" sz="1400" dirty="0" err="1"/>
            <a:t>you</a:t>
          </a:r>
          <a:r>
            <a:rPr lang="es-ES" sz="1400" dirty="0"/>
            <a:t> </a:t>
          </a:r>
          <a:r>
            <a:rPr lang="es-ES" sz="1400" dirty="0" err="1"/>
            <a:t>fail</a:t>
          </a:r>
          <a:r>
            <a:rPr lang="es-ES" sz="1400" dirty="0"/>
            <a:t>/miss…</a:t>
          </a:r>
        </a:p>
      </dgm:t>
    </dgm:pt>
    <dgm:pt modelId="{FF9EB6F2-6294-419B-99AE-D26E75244E1A}" type="parTrans" cxnId="{58A4A66A-C676-400F-BB8B-9B3B8E42B17A}">
      <dgm:prSet/>
      <dgm:spPr/>
      <dgm:t>
        <a:bodyPr/>
        <a:lstStyle/>
        <a:p>
          <a:endParaRPr lang="es-ES"/>
        </a:p>
      </dgm:t>
    </dgm:pt>
    <dgm:pt modelId="{88EB769F-C775-4209-8E9E-142278ED6ED4}" type="sibTrans" cxnId="{58A4A66A-C676-400F-BB8B-9B3B8E42B17A}">
      <dgm:prSet/>
      <dgm:spPr/>
      <dgm:t>
        <a:bodyPr/>
        <a:lstStyle/>
        <a:p>
          <a:endParaRPr lang="es-ES"/>
        </a:p>
      </dgm:t>
    </dgm:pt>
    <dgm:pt modelId="{7DA3DA99-02AB-464A-8A46-ED8C3F85CAB3}">
      <dgm:prSet phldrT="[Texto]"/>
      <dgm:spPr>
        <a:solidFill>
          <a:schemeClr val="accent2"/>
        </a:solidFill>
      </dgm:spPr>
      <dgm:t>
        <a:bodyPr/>
        <a:lstStyle/>
        <a:p>
          <a:r>
            <a:rPr lang="es-ES" dirty="0" err="1"/>
            <a:t>Written</a:t>
          </a:r>
          <a:r>
            <a:rPr lang="es-ES" dirty="0"/>
            <a:t> </a:t>
          </a:r>
          <a:r>
            <a:rPr lang="es-ES" dirty="0" err="1"/>
            <a:t>report</a:t>
          </a:r>
          <a:endParaRPr lang="es-ES" dirty="0"/>
        </a:p>
      </dgm:t>
    </dgm:pt>
    <dgm:pt modelId="{7BCBCD07-84E5-4046-94C8-8B53698A0740}" type="parTrans" cxnId="{3B46CF05-8743-4316-9FC4-EDFFF0A5C769}">
      <dgm:prSet/>
      <dgm:spPr/>
      <dgm:t>
        <a:bodyPr/>
        <a:lstStyle/>
        <a:p>
          <a:endParaRPr lang="es-ES"/>
        </a:p>
      </dgm:t>
    </dgm:pt>
    <dgm:pt modelId="{38EE0572-24FF-4282-B5C5-9E295E4D64A0}" type="sibTrans" cxnId="{3B46CF05-8743-4316-9FC4-EDFFF0A5C769}">
      <dgm:prSet/>
      <dgm:spPr/>
      <dgm:t>
        <a:bodyPr/>
        <a:lstStyle/>
        <a:p>
          <a:endParaRPr lang="es-ES"/>
        </a:p>
      </dgm:t>
    </dgm:pt>
    <dgm:pt modelId="{727B43B8-C392-4135-8E36-586EC385D1D7}">
      <dgm:prSet phldrT="[Texto]"/>
      <dgm:spPr>
        <a:solidFill>
          <a:schemeClr val="accent2"/>
        </a:solidFill>
      </dgm:spPr>
      <dgm:t>
        <a:bodyPr/>
        <a:lstStyle/>
        <a:p>
          <a:r>
            <a:rPr lang="es-ES" dirty="0"/>
            <a:t>Extra </a:t>
          </a:r>
          <a:r>
            <a:rPr lang="es-ES" dirty="0" err="1"/>
            <a:t>Reflection</a:t>
          </a:r>
          <a:endParaRPr lang="es-ES" dirty="0"/>
        </a:p>
      </dgm:t>
    </dgm:pt>
    <dgm:pt modelId="{C1B5A2B0-CD43-4F04-98B0-450BC3E8EC2F}" type="parTrans" cxnId="{4FF6E4AC-72EA-4F57-908A-7A6368CB0010}">
      <dgm:prSet/>
      <dgm:spPr/>
      <dgm:t>
        <a:bodyPr/>
        <a:lstStyle/>
        <a:p>
          <a:endParaRPr lang="es-ES"/>
        </a:p>
      </dgm:t>
    </dgm:pt>
    <dgm:pt modelId="{B3DC27B7-5A34-4140-90D0-0D9EE8CF91B9}" type="sibTrans" cxnId="{4FF6E4AC-72EA-4F57-908A-7A6368CB0010}">
      <dgm:prSet/>
      <dgm:spPr/>
      <dgm:t>
        <a:bodyPr/>
        <a:lstStyle/>
        <a:p>
          <a:endParaRPr lang="es-ES"/>
        </a:p>
      </dgm:t>
    </dgm:pt>
    <dgm:pt modelId="{72DD6E59-1AFC-4A14-9EDE-9C038FE649FC}" type="pres">
      <dgm:prSet presAssocID="{98CE11FA-9236-4E32-A40E-715AD491124C}" presName="theList" presStyleCnt="0">
        <dgm:presLayoutVars>
          <dgm:dir/>
          <dgm:animLvl val="lvl"/>
          <dgm:resizeHandles val="exact"/>
        </dgm:presLayoutVars>
      </dgm:prSet>
      <dgm:spPr/>
    </dgm:pt>
    <dgm:pt modelId="{CC752774-974A-4A6E-92E8-1670B126C43E}" type="pres">
      <dgm:prSet presAssocID="{48F69DA8-D78A-47F9-8979-10326AD1D005}" presName="compNode" presStyleCnt="0"/>
      <dgm:spPr/>
    </dgm:pt>
    <dgm:pt modelId="{C4E628A5-E292-4876-955D-44BBAA043082}" type="pres">
      <dgm:prSet presAssocID="{48F69DA8-D78A-47F9-8979-10326AD1D005}" presName="aNode" presStyleLbl="bgShp" presStyleIdx="0" presStyleCnt="1"/>
      <dgm:spPr/>
    </dgm:pt>
    <dgm:pt modelId="{62C225B1-4F1E-4A8F-84E2-FF13DDC9EC5E}" type="pres">
      <dgm:prSet presAssocID="{48F69DA8-D78A-47F9-8979-10326AD1D005}" presName="textNode" presStyleLbl="bgShp" presStyleIdx="0" presStyleCnt="1"/>
      <dgm:spPr/>
    </dgm:pt>
    <dgm:pt modelId="{0506A8ED-1BCB-463E-833C-2A1F3D1C7DBE}" type="pres">
      <dgm:prSet presAssocID="{48F69DA8-D78A-47F9-8979-10326AD1D005}" presName="compChildNode" presStyleCnt="0"/>
      <dgm:spPr/>
    </dgm:pt>
    <dgm:pt modelId="{D936319C-8F94-4B69-BFDF-9709DE4B9614}" type="pres">
      <dgm:prSet presAssocID="{48F69DA8-D78A-47F9-8979-10326AD1D005}" presName="theInnerList" presStyleCnt="0"/>
      <dgm:spPr/>
    </dgm:pt>
    <dgm:pt modelId="{1F7DBEFB-12F1-47CD-8B1E-DCFA72E386DE}" type="pres">
      <dgm:prSet presAssocID="{7DA3DA99-02AB-464A-8A46-ED8C3F85CAB3}" presName="childNode" presStyleLbl="node1" presStyleIdx="0" presStyleCnt="2">
        <dgm:presLayoutVars>
          <dgm:bulletEnabled val="1"/>
        </dgm:presLayoutVars>
      </dgm:prSet>
      <dgm:spPr/>
    </dgm:pt>
    <dgm:pt modelId="{8087A9A0-8F6D-4CD5-9CC1-60252C0844F6}" type="pres">
      <dgm:prSet presAssocID="{7DA3DA99-02AB-464A-8A46-ED8C3F85CAB3}" presName="aSpace2" presStyleCnt="0"/>
      <dgm:spPr/>
    </dgm:pt>
    <dgm:pt modelId="{BF3DA164-706C-4BD5-A706-B28A41DEE17C}" type="pres">
      <dgm:prSet presAssocID="{727B43B8-C392-4135-8E36-586EC385D1D7}" presName="childNode" presStyleLbl="node1" presStyleIdx="1" presStyleCnt="2">
        <dgm:presLayoutVars>
          <dgm:bulletEnabled val="1"/>
        </dgm:presLayoutVars>
      </dgm:prSet>
      <dgm:spPr/>
    </dgm:pt>
  </dgm:ptLst>
  <dgm:cxnLst>
    <dgm:cxn modelId="{3B46CF05-8743-4316-9FC4-EDFFF0A5C769}" srcId="{48F69DA8-D78A-47F9-8979-10326AD1D005}" destId="{7DA3DA99-02AB-464A-8A46-ED8C3F85CAB3}" srcOrd="0" destOrd="0" parTransId="{7BCBCD07-84E5-4046-94C8-8B53698A0740}" sibTransId="{38EE0572-24FF-4282-B5C5-9E295E4D64A0}"/>
    <dgm:cxn modelId="{1C9AB562-2514-4F4C-B248-B86C7F4A08E4}" type="presOf" srcId="{98CE11FA-9236-4E32-A40E-715AD491124C}" destId="{72DD6E59-1AFC-4A14-9EDE-9C038FE649FC}" srcOrd="0" destOrd="0" presId="urn:microsoft.com/office/officeart/2005/8/layout/lProcess2"/>
    <dgm:cxn modelId="{0C928948-473A-4849-A6F9-9EB8F44B0455}" type="presOf" srcId="{48F69DA8-D78A-47F9-8979-10326AD1D005}" destId="{62C225B1-4F1E-4A8F-84E2-FF13DDC9EC5E}" srcOrd="1" destOrd="0" presId="urn:microsoft.com/office/officeart/2005/8/layout/lProcess2"/>
    <dgm:cxn modelId="{58A4A66A-C676-400F-BB8B-9B3B8E42B17A}" srcId="{98CE11FA-9236-4E32-A40E-715AD491124C}" destId="{48F69DA8-D78A-47F9-8979-10326AD1D005}" srcOrd="0" destOrd="0" parTransId="{FF9EB6F2-6294-419B-99AE-D26E75244E1A}" sibTransId="{88EB769F-C775-4209-8E9E-142278ED6ED4}"/>
    <dgm:cxn modelId="{43546277-17B7-4830-BFEC-6AD612085AB6}" type="presOf" srcId="{727B43B8-C392-4135-8E36-586EC385D1D7}" destId="{BF3DA164-706C-4BD5-A706-B28A41DEE17C}" srcOrd="0" destOrd="0" presId="urn:microsoft.com/office/officeart/2005/8/layout/lProcess2"/>
    <dgm:cxn modelId="{01F095A5-1DBC-4339-A4EB-BB10C295AD75}" type="presOf" srcId="{7DA3DA99-02AB-464A-8A46-ED8C3F85CAB3}" destId="{1F7DBEFB-12F1-47CD-8B1E-DCFA72E386DE}" srcOrd="0" destOrd="0" presId="urn:microsoft.com/office/officeart/2005/8/layout/lProcess2"/>
    <dgm:cxn modelId="{4FF6E4AC-72EA-4F57-908A-7A6368CB0010}" srcId="{48F69DA8-D78A-47F9-8979-10326AD1D005}" destId="{727B43B8-C392-4135-8E36-586EC385D1D7}" srcOrd="1" destOrd="0" parTransId="{C1B5A2B0-CD43-4F04-98B0-450BC3E8EC2F}" sibTransId="{B3DC27B7-5A34-4140-90D0-0D9EE8CF91B9}"/>
    <dgm:cxn modelId="{4D517FE0-1A87-4457-9448-EAA53B25B8E7}" type="presOf" srcId="{48F69DA8-D78A-47F9-8979-10326AD1D005}" destId="{C4E628A5-E292-4876-955D-44BBAA043082}" srcOrd="0" destOrd="0" presId="urn:microsoft.com/office/officeart/2005/8/layout/lProcess2"/>
    <dgm:cxn modelId="{188D1467-CC10-49B4-84BA-8DB427B7704A}" type="presParOf" srcId="{72DD6E59-1AFC-4A14-9EDE-9C038FE649FC}" destId="{CC752774-974A-4A6E-92E8-1670B126C43E}" srcOrd="0" destOrd="0" presId="urn:microsoft.com/office/officeart/2005/8/layout/lProcess2"/>
    <dgm:cxn modelId="{64DAEFB0-1898-484B-97AA-F43DD0EE7895}" type="presParOf" srcId="{CC752774-974A-4A6E-92E8-1670B126C43E}" destId="{C4E628A5-E292-4876-955D-44BBAA043082}" srcOrd="0" destOrd="0" presId="urn:microsoft.com/office/officeart/2005/8/layout/lProcess2"/>
    <dgm:cxn modelId="{1A73A879-34BB-429D-A730-64BCB30C15FE}" type="presParOf" srcId="{CC752774-974A-4A6E-92E8-1670B126C43E}" destId="{62C225B1-4F1E-4A8F-84E2-FF13DDC9EC5E}" srcOrd="1" destOrd="0" presId="urn:microsoft.com/office/officeart/2005/8/layout/lProcess2"/>
    <dgm:cxn modelId="{7E5A9BF3-01DE-45CB-A678-361ED7E8E5F2}" type="presParOf" srcId="{CC752774-974A-4A6E-92E8-1670B126C43E}" destId="{0506A8ED-1BCB-463E-833C-2A1F3D1C7DBE}" srcOrd="2" destOrd="0" presId="urn:microsoft.com/office/officeart/2005/8/layout/lProcess2"/>
    <dgm:cxn modelId="{8DE7E211-4FF9-4268-8B5B-6A6BB69D4CAF}" type="presParOf" srcId="{0506A8ED-1BCB-463E-833C-2A1F3D1C7DBE}" destId="{D936319C-8F94-4B69-BFDF-9709DE4B9614}" srcOrd="0" destOrd="0" presId="urn:microsoft.com/office/officeart/2005/8/layout/lProcess2"/>
    <dgm:cxn modelId="{1DC2B556-5ED6-4582-A251-353D75473866}" type="presParOf" srcId="{D936319C-8F94-4B69-BFDF-9709DE4B9614}" destId="{1F7DBEFB-12F1-47CD-8B1E-DCFA72E386DE}" srcOrd="0" destOrd="0" presId="urn:microsoft.com/office/officeart/2005/8/layout/lProcess2"/>
    <dgm:cxn modelId="{9A09D02C-97B2-44CF-B335-C9CB3B9EC798}" type="presParOf" srcId="{D936319C-8F94-4B69-BFDF-9709DE4B9614}" destId="{8087A9A0-8F6D-4CD5-9CC1-60252C0844F6}" srcOrd="1" destOrd="0" presId="urn:microsoft.com/office/officeart/2005/8/layout/lProcess2"/>
    <dgm:cxn modelId="{F505AF09-432C-4033-97BD-A6B5F45E6C96}" type="presParOf" srcId="{D936319C-8F94-4B69-BFDF-9709DE4B9614}" destId="{BF3DA164-706C-4BD5-A706-B28A41DEE17C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3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8CE11FA-9236-4E32-A40E-715AD491124C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48F69DA8-D78A-47F9-8979-10326AD1D005}">
      <dgm:prSet phldrT="[Texto]"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dgm:style>
      </dgm:prSet>
      <dgm:spPr>
        <a:noFill/>
        <a:ln>
          <a:noFill/>
        </a:ln>
      </dgm:spPr>
      <dgm:t>
        <a:bodyPr/>
        <a:lstStyle/>
        <a:p>
          <a:r>
            <a:rPr lang="es-ES" sz="1400" dirty="0" err="1"/>
            <a:t>If</a:t>
          </a:r>
          <a:r>
            <a:rPr lang="es-ES" sz="1400" dirty="0"/>
            <a:t> </a:t>
          </a:r>
          <a:r>
            <a:rPr lang="es-ES" sz="1400" dirty="0" err="1"/>
            <a:t>you</a:t>
          </a:r>
          <a:r>
            <a:rPr lang="es-ES" sz="1400" dirty="0"/>
            <a:t> </a:t>
          </a:r>
          <a:r>
            <a:rPr lang="es-ES" sz="1400" dirty="0" err="1"/>
            <a:t>fail</a:t>
          </a:r>
          <a:r>
            <a:rPr lang="es-ES" sz="1400" dirty="0"/>
            <a:t>/miss…</a:t>
          </a:r>
        </a:p>
      </dgm:t>
    </dgm:pt>
    <dgm:pt modelId="{FF9EB6F2-6294-419B-99AE-D26E75244E1A}" type="parTrans" cxnId="{58A4A66A-C676-400F-BB8B-9B3B8E42B17A}">
      <dgm:prSet/>
      <dgm:spPr/>
      <dgm:t>
        <a:bodyPr/>
        <a:lstStyle/>
        <a:p>
          <a:endParaRPr lang="es-ES"/>
        </a:p>
      </dgm:t>
    </dgm:pt>
    <dgm:pt modelId="{88EB769F-C775-4209-8E9E-142278ED6ED4}" type="sibTrans" cxnId="{58A4A66A-C676-400F-BB8B-9B3B8E42B17A}">
      <dgm:prSet/>
      <dgm:spPr/>
      <dgm:t>
        <a:bodyPr/>
        <a:lstStyle/>
        <a:p>
          <a:endParaRPr lang="es-ES"/>
        </a:p>
      </dgm:t>
    </dgm:pt>
    <dgm:pt modelId="{7DA3DA99-02AB-464A-8A46-ED8C3F85CAB3}">
      <dgm:prSet phldrT="[Texto]"/>
      <dgm:spPr/>
      <dgm:t>
        <a:bodyPr/>
        <a:lstStyle/>
        <a:p>
          <a:r>
            <a:rPr lang="es-ES" dirty="0" err="1"/>
            <a:t>Signed</a:t>
          </a:r>
          <a:r>
            <a:rPr lang="es-ES" dirty="0"/>
            <a:t> </a:t>
          </a:r>
          <a:r>
            <a:rPr lang="es-ES" dirty="0" err="1"/>
            <a:t>Contract</a:t>
          </a:r>
          <a:endParaRPr lang="es-ES" dirty="0"/>
        </a:p>
      </dgm:t>
    </dgm:pt>
    <dgm:pt modelId="{7BCBCD07-84E5-4046-94C8-8B53698A0740}" type="parTrans" cxnId="{3B46CF05-8743-4316-9FC4-EDFFF0A5C769}">
      <dgm:prSet/>
      <dgm:spPr/>
      <dgm:t>
        <a:bodyPr/>
        <a:lstStyle/>
        <a:p>
          <a:endParaRPr lang="es-ES"/>
        </a:p>
      </dgm:t>
    </dgm:pt>
    <dgm:pt modelId="{38EE0572-24FF-4282-B5C5-9E295E4D64A0}" type="sibTrans" cxnId="{3B46CF05-8743-4316-9FC4-EDFFF0A5C769}">
      <dgm:prSet/>
      <dgm:spPr/>
      <dgm:t>
        <a:bodyPr/>
        <a:lstStyle/>
        <a:p>
          <a:endParaRPr lang="es-ES"/>
        </a:p>
      </dgm:t>
    </dgm:pt>
    <dgm:pt modelId="{4D04C2FE-E645-47BF-B076-5E8C70174630}">
      <dgm:prSet phldrT="[Texto]"/>
      <dgm:spPr>
        <a:solidFill>
          <a:schemeClr val="accent2"/>
        </a:solidFill>
      </dgm:spPr>
      <dgm:t>
        <a:bodyPr/>
        <a:lstStyle/>
        <a:p>
          <a:r>
            <a:rPr lang="es-ES" dirty="0" err="1"/>
            <a:t>List</a:t>
          </a:r>
          <a:r>
            <a:rPr lang="es-ES" dirty="0"/>
            <a:t> </a:t>
          </a:r>
          <a:r>
            <a:rPr lang="es-ES" dirty="0" err="1"/>
            <a:t>of</a:t>
          </a:r>
          <a:r>
            <a:rPr lang="es-ES" dirty="0"/>
            <a:t> </a:t>
          </a:r>
          <a:r>
            <a:rPr lang="es-ES" dirty="0" err="1"/>
            <a:t>daily</a:t>
          </a:r>
          <a:r>
            <a:rPr lang="es-ES" dirty="0"/>
            <a:t> </a:t>
          </a:r>
          <a:r>
            <a:rPr lang="es-ES" dirty="0" err="1"/>
            <a:t>tasks</a:t>
          </a:r>
          <a:endParaRPr lang="es-ES" dirty="0"/>
        </a:p>
      </dgm:t>
    </dgm:pt>
    <dgm:pt modelId="{9A669745-DA19-4150-8E56-784680D8D34C}" type="parTrans" cxnId="{A156208F-B747-4F56-B1D4-8DEDA9F9EC3F}">
      <dgm:prSet/>
      <dgm:spPr/>
      <dgm:t>
        <a:bodyPr/>
        <a:lstStyle/>
        <a:p>
          <a:endParaRPr lang="es-ES"/>
        </a:p>
      </dgm:t>
    </dgm:pt>
    <dgm:pt modelId="{47E44C24-378E-4A51-BB90-894C5530E9A3}" type="sibTrans" cxnId="{A156208F-B747-4F56-B1D4-8DEDA9F9EC3F}">
      <dgm:prSet/>
      <dgm:spPr/>
      <dgm:t>
        <a:bodyPr/>
        <a:lstStyle/>
        <a:p>
          <a:endParaRPr lang="es-ES"/>
        </a:p>
      </dgm:t>
    </dgm:pt>
    <dgm:pt modelId="{09A86CFB-B483-4651-92F9-409389F63A79}">
      <dgm:prSet phldrT="[Texto]"/>
      <dgm:spPr>
        <a:solidFill>
          <a:schemeClr val="accent2"/>
        </a:solidFill>
      </dgm:spPr>
      <dgm:t>
        <a:bodyPr/>
        <a:lstStyle/>
        <a:p>
          <a:r>
            <a:rPr lang="es-ES" dirty="0"/>
            <a:t>Extra </a:t>
          </a:r>
          <a:r>
            <a:rPr lang="es-ES" dirty="0" err="1"/>
            <a:t>Reflection</a:t>
          </a:r>
          <a:endParaRPr lang="es-ES" dirty="0"/>
        </a:p>
      </dgm:t>
    </dgm:pt>
    <dgm:pt modelId="{6477531B-B7E7-40AB-8646-9EEA19337A5B}" type="parTrans" cxnId="{F580BD52-D3B8-4C87-BA4C-8EB28C705E57}">
      <dgm:prSet/>
      <dgm:spPr/>
      <dgm:t>
        <a:bodyPr/>
        <a:lstStyle/>
        <a:p>
          <a:endParaRPr lang="es-ES"/>
        </a:p>
      </dgm:t>
    </dgm:pt>
    <dgm:pt modelId="{94BDEF12-80FC-425F-92CD-5E17483FEA45}" type="sibTrans" cxnId="{F580BD52-D3B8-4C87-BA4C-8EB28C705E57}">
      <dgm:prSet/>
      <dgm:spPr/>
      <dgm:t>
        <a:bodyPr/>
        <a:lstStyle/>
        <a:p>
          <a:endParaRPr lang="es-ES"/>
        </a:p>
      </dgm:t>
    </dgm:pt>
    <dgm:pt modelId="{72DD6E59-1AFC-4A14-9EDE-9C038FE649FC}" type="pres">
      <dgm:prSet presAssocID="{98CE11FA-9236-4E32-A40E-715AD491124C}" presName="theList" presStyleCnt="0">
        <dgm:presLayoutVars>
          <dgm:dir/>
          <dgm:animLvl val="lvl"/>
          <dgm:resizeHandles val="exact"/>
        </dgm:presLayoutVars>
      </dgm:prSet>
      <dgm:spPr/>
    </dgm:pt>
    <dgm:pt modelId="{CC752774-974A-4A6E-92E8-1670B126C43E}" type="pres">
      <dgm:prSet presAssocID="{48F69DA8-D78A-47F9-8979-10326AD1D005}" presName="compNode" presStyleCnt="0"/>
      <dgm:spPr/>
    </dgm:pt>
    <dgm:pt modelId="{C4E628A5-E292-4876-955D-44BBAA043082}" type="pres">
      <dgm:prSet presAssocID="{48F69DA8-D78A-47F9-8979-10326AD1D005}" presName="aNode" presStyleLbl="bgShp" presStyleIdx="0" presStyleCnt="1"/>
      <dgm:spPr/>
    </dgm:pt>
    <dgm:pt modelId="{62C225B1-4F1E-4A8F-84E2-FF13DDC9EC5E}" type="pres">
      <dgm:prSet presAssocID="{48F69DA8-D78A-47F9-8979-10326AD1D005}" presName="textNode" presStyleLbl="bgShp" presStyleIdx="0" presStyleCnt="1"/>
      <dgm:spPr/>
    </dgm:pt>
    <dgm:pt modelId="{0506A8ED-1BCB-463E-833C-2A1F3D1C7DBE}" type="pres">
      <dgm:prSet presAssocID="{48F69DA8-D78A-47F9-8979-10326AD1D005}" presName="compChildNode" presStyleCnt="0"/>
      <dgm:spPr/>
    </dgm:pt>
    <dgm:pt modelId="{D936319C-8F94-4B69-BFDF-9709DE4B9614}" type="pres">
      <dgm:prSet presAssocID="{48F69DA8-D78A-47F9-8979-10326AD1D005}" presName="theInnerList" presStyleCnt="0"/>
      <dgm:spPr/>
    </dgm:pt>
    <dgm:pt modelId="{1F7DBEFB-12F1-47CD-8B1E-DCFA72E386DE}" type="pres">
      <dgm:prSet presAssocID="{7DA3DA99-02AB-464A-8A46-ED8C3F85CAB3}" presName="childNode" presStyleLbl="node1" presStyleIdx="0" presStyleCnt="3" custScaleY="44767">
        <dgm:presLayoutVars>
          <dgm:bulletEnabled val="1"/>
        </dgm:presLayoutVars>
      </dgm:prSet>
      <dgm:spPr/>
    </dgm:pt>
    <dgm:pt modelId="{69BE28AF-2E14-4375-81A9-D014EDC8974A}" type="pres">
      <dgm:prSet presAssocID="{7DA3DA99-02AB-464A-8A46-ED8C3F85CAB3}" presName="aSpace2" presStyleCnt="0"/>
      <dgm:spPr/>
    </dgm:pt>
    <dgm:pt modelId="{C208B046-5D41-43D8-8DBA-400BEE0925E5}" type="pres">
      <dgm:prSet presAssocID="{4D04C2FE-E645-47BF-B076-5E8C70174630}" presName="childNode" presStyleLbl="node1" presStyleIdx="1" presStyleCnt="3" custScaleY="40335">
        <dgm:presLayoutVars>
          <dgm:bulletEnabled val="1"/>
        </dgm:presLayoutVars>
      </dgm:prSet>
      <dgm:spPr/>
    </dgm:pt>
    <dgm:pt modelId="{C27BA329-7CF8-4894-8573-175644CBF2EF}" type="pres">
      <dgm:prSet presAssocID="{4D04C2FE-E645-47BF-B076-5E8C70174630}" presName="aSpace2" presStyleCnt="0"/>
      <dgm:spPr/>
    </dgm:pt>
    <dgm:pt modelId="{0C360C0B-21CB-44E8-B290-4E09A32FAB33}" type="pres">
      <dgm:prSet presAssocID="{09A86CFB-B483-4651-92F9-409389F63A79}" presName="childNode" presStyleLbl="node1" presStyleIdx="2" presStyleCnt="3" custScaleY="50499">
        <dgm:presLayoutVars>
          <dgm:bulletEnabled val="1"/>
        </dgm:presLayoutVars>
      </dgm:prSet>
      <dgm:spPr/>
    </dgm:pt>
  </dgm:ptLst>
  <dgm:cxnLst>
    <dgm:cxn modelId="{3B46CF05-8743-4316-9FC4-EDFFF0A5C769}" srcId="{48F69DA8-D78A-47F9-8979-10326AD1D005}" destId="{7DA3DA99-02AB-464A-8A46-ED8C3F85CAB3}" srcOrd="0" destOrd="0" parTransId="{7BCBCD07-84E5-4046-94C8-8B53698A0740}" sibTransId="{38EE0572-24FF-4282-B5C5-9E295E4D64A0}"/>
    <dgm:cxn modelId="{1C9AB562-2514-4F4C-B248-B86C7F4A08E4}" type="presOf" srcId="{98CE11FA-9236-4E32-A40E-715AD491124C}" destId="{72DD6E59-1AFC-4A14-9EDE-9C038FE649FC}" srcOrd="0" destOrd="0" presId="urn:microsoft.com/office/officeart/2005/8/layout/lProcess2"/>
    <dgm:cxn modelId="{0C928948-473A-4849-A6F9-9EB8F44B0455}" type="presOf" srcId="{48F69DA8-D78A-47F9-8979-10326AD1D005}" destId="{62C225B1-4F1E-4A8F-84E2-FF13DDC9EC5E}" srcOrd="1" destOrd="0" presId="urn:microsoft.com/office/officeart/2005/8/layout/lProcess2"/>
    <dgm:cxn modelId="{58A4A66A-C676-400F-BB8B-9B3B8E42B17A}" srcId="{98CE11FA-9236-4E32-A40E-715AD491124C}" destId="{48F69DA8-D78A-47F9-8979-10326AD1D005}" srcOrd="0" destOrd="0" parTransId="{FF9EB6F2-6294-419B-99AE-D26E75244E1A}" sibTransId="{88EB769F-C775-4209-8E9E-142278ED6ED4}"/>
    <dgm:cxn modelId="{F580BD52-D3B8-4C87-BA4C-8EB28C705E57}" srcId="{48F69DA8-D78A-47F9-8979-10326AD1D005}" destId="{09A86CFB-B483-4651-92F9-409389F63A79}" srcOrd="2" destOrd="0" parTransId="{6477531B-B7E7-40AB-8646-9EEA19337A5B}" sibTransId="{94BDEF12-80FC-425F-92CD-5E17483FEA45}"/>
    <dgm:cxn modelId="{0766C756-D344-44CE-9FF7-BD1BE61B2B4C}" type="presOf" srcId="{09A86CFB-B483-4651-92F9-409389F63A79}" destId="{0C360C0B-21CB-44E8-B290-4E09A32FAB33}" srcOrd="0" destOrd="0" presId="urn:microsoft.com/office/officeart/2005/8/layout/lProcess2"/>
    <dgm:cxn modelId="{C090377A-D792-40B9-A46E-60440D46A90A}" type="presOf" srcId="{4D04C2FE-E645-47BF-B076-5E8C70174630}" destId="{C208B046-5D41-43D8-8DBA-400BEE0925E5}" srcOrd="0" destOrd="0" presId="urn:microsoft.com/office/officeart/2005/8/layout/lProcess2"/>
    <dgm:cxn modelId="{A156208F-B747-4F56-B1D4-8DEDA9F9EC3F}" srcId="{48F69DA8-D78A-47F9-8979-10326AD1D005}" destId="{4D04C2FE-E645-47BF-B076-5E8C70174630}" srcOrd="1" destOrd="0" parTransId="{9A669745-DA19-4150-8E56-784680D8D34C}" sibTransId="{47E44C24-378E-4A51-BB90-894C5530E9A3}"/>
    <dgm:cxn modelId="{01F095A5-1DBC-4339-A4EB-BB10C295AD75}" type="presOf" srcId="{7DA3DA99-02AB-464A-8A46-ED8C3F85CAB3}" destId="{1F7DBEFB-12F1-47CD-8B1E-DCFA72E386DE}" srcOrd="0" destOrd="0" presId="urn:microsoft.com/office/officeart/2005/8/layout/lProcess2"/>
    <dgm:cxn modelId="{4D517FE0-1A87-4457-9448-EAA53B25B8E7}" type="presOf" srcId="{48F69DA8-D78A-47F9-8979-10326AD1D005}" destId="{C4E628A5-E292-4876-955D-44BBAA043082}" srcOrd="0" destOrd="0" presId="urn:microsoft.com/office/officeart/2005/8/layout/lProcess2"/>
    <dgm:cxn modelId="{188D1467-CC10-49B4-84BA-8DB427B7704A}" type="presParOf" srcId="{72DD6E59-1AFC-4A14-9EDE-9C038FE649FC}" destId="{CC752774-974A-4A6E-92E8-1670B126C43E}" srcOrd="0" destOrd="0" presId="urn:microsoft.com/office/officeart/2005/8/layout/lProcess2"/>
    <dgm:cxn modelId="{64DAEFB0-1898-484B-97AA-F43DD0EE7895}" type="presParOf" srcId="{CC752774-974A-4A6E-92E8-1670B126C43E}" destId="{C4E628A5-E292-4876-955D-44BBAA043082}" srcOrd="0" destOrd="0" presId="urn:microsoft.com/office/officeart/2005/8/layout/lProcess2"/>
    <dgm:cxn modelId="{1A73A879-34BB-429D-A730-64BCB30C15FE}" type="presParOf" srcId="{CC752774-974A-4A6E-92E8-1670B126C43E}" destId="{62C225B1-4F1E-4A8F-84E2-FF13DDC9EC5E}" srcOrd="1" destOrd="0" presId="urn:microsoft.com/office/officeart/2005/8/layout/lProcess2"/>
    <dgm:cxn modelId="{7E5A9BF3-01DE-45CB-A678-361ED7E8E5F2}" type="presParOf" srcId="{CC752774-974A-4A6E-92E8-1670B126C43E}" destId="{0506A8ED-1BCB-463E-833C-2A1F3D1C7DBE}" srcOrd="2" destOrd="0" presId="urn:microsoft.com/office/officeart/2005/8/layout/lProcess2"/>
    <dgm:cxn modelId="{8DE7E211-4FF9-4268-8B5B-6A6BB69D4CAF}" type="presParOf" srcId="{0506A8ED-1BCB-463E-833C-2A1F3D1C7DBE}" destId="{D936319C-8F94-4B69-BFDF-9709DE4B9614}" srcOrd="0" destOrd="0" presId="urn:microsoft.com/office/officeart/2005/8/layout/lProcess2"/>
    <dgm:cxn modelId="{1DC2B556-5ED6-4582-A251-353D75473866}" type="presParOf" srcId="{D936319C-8F94-4B69-BFDF-9709DE4B9614}" destId="{1F7DBEFB-12F1-47CD-8B1E-DCFA72E386DE}" srcOrd="0" destOrd="0" presId="urn:microsoft.com/office/officeart/2005/8/layout/lProcess2"/>
    <dgm:cxn modelId="{E33C5F91-B168-4C64-A6AB-7A9C50DB1AF1}" type="presParOf" srcId="{D936319C-8F94-4B69-BFDF-9709DE4B9614}" destId="{69BE28AF-2E14-4375-81A9-D014EDC8974A}" srcOrd="1" destOrd="0" presId="urn:microsoft.com/office/officeart/2005/8/layout/lProcess2"/>
    <dgm:cxn modelId="{A896222E-1DC6-4799-B296-0F3E0A55A78F}" type="presParOf" srcId="{D936319C-8F94-4B69-BFDF-9709DE4B9614}" destId="{C208B046-5D41-43D8-8DBA-400BEE0925E5}" srcOrd="2" destOrd="0" presId="urn:microsoft.com/office/officeart/2005/8/layout/lProcess2"/>
    <dgm:cxn modelId="{CB51AAB4-8803-4773-B2E2-CA5AF712FDEC}" type="presParOf" srcId="{D936319C-8F94-4B69-BFDF-9709DE4B9614}" destId="{C27BA329-7CF8-4894-8573-175644CBF2EF}" srcOrd="3" destOrd="0" presId="urn:microsoft.com/office/officeart/2005/8/layout/lProcess2"/>
    <dgm:cxn modelId="{277E804A-3BED-48EF-93AC-341857D17B02}" type="presParOf" srcId="{D936319C-8F94-4B69-BFDF-9709DE4B9614}" destId="{0C360C0B-21CB-44E8-B290-4E09A32FAB33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3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8CE11FA-9236-4E32-A40E-715AD491124C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48F69DA8-D78A-47F9-8979-10326AD1D005}">
      <dgm:prSet phldrT="[Texto]"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dgm:style>
      </dgm:prSet>
      <dgm:spPr>
        <a:noFill/>
        <a:ln>
          <a:noFill/>
        </a:ln>
      </dgm:spPr>
      <dgm:t>
        <a:bodyPr/>
        <a:lstStyle/>
        <a:p>
          <a:r>
            <a:rPr lang="es-ES" sz="1400" dirty="0" err="1"/>
            <a:t>If</a:t>
          </a:r>
          <a:r>
            <a:rPr lang="es-ES" sz="1400" dirty="0"/>
            <a:t> </a:t>
          </a:r>
          <a:r>
            <a:rPr lang="es-ES" sz="1400" dirty="0" err="1"/>
            <a:t>you</a:t>
          </a:r>
          <a:r>
            <a:rPr lang="es-ES" sz="1400" dirty="0"/>
            <a:t> </a:t>
          </a:r>
          <a:r>
            <a:rPr lang="es-ES" sz="1400" dirty="0" err="1"/>
            <a:t>fail</a:t>
          </a:r>
          <a:r>
            <a:rPr lang="es-ES" sz="1400" dirty="0"/>
            <a:t>/miss…</a:t>
          </a:r>
        </a:p>
      </dgm:t>
    </dgm:pt>
    <dgm:pt modelId="{FF9EB6F2-6294-419B-99AE-D26E75244E1A}" type="parTrans" cxnId="{58A4A66A-C676-400F-BB8B-9B3B8E42B17A}">
      <dgm:prSet/>
      <dgm:spPr/>
      <dgm:t>
        <a:bodyPr/>
        <a:lstStyle/>
        <a:p>
          <a:endParaRPr lang="es-ES"/>
        </a:p>
      </dgm:t>
    </dgm:pt>
    <dgm:pt modelId="{88EB769F-C775-4209-8E9E-142278ED6ED4}" type="sibTrans" cxnId="{58A4A66A-C676-400F-BB8B-9B3B8E42B17A}">
      <dgm:prSet/>
      <dgm:spPr/>
      <dgm:t>
        <a:bodyPr/>
        <a:lstStyle/>
        <a:p>
          <a:endParaRPr lang="es-ES"/>
        </a:p>
      </dgm:t>
    </dgm:pt>
    <dgm:pt modelId="{7DA3DA99-02AB-464A-8A46-ED8C3F85CAB3}">
      <dgm:prSet phldrT="[Texto]"/>
      <dgm:spPr>
        <a:solidFill>
          <a:schemeClr val="accent2"/>
        </a:solidFill>
      </dgm:spPr>
      <dgm:t>
        <a:bodyPr/>
        <a:lstStyle/>
        <a:p>
          <a:r>
            <a:rPr lang="es-ES" dirty="0"/>
            <a:t>Extended Personal TMP</a:t>
          </a:r>
        </a:p>
      </dgm:t>
    </dgm:pt>
    <dgm:pt modelId="{7BCBCD07-84E5-4046-94C8-8B53698A0740}" type="parTrans" cxnId="{3B46CF05-8743-4316-9FC4-EDFFF0A5C769}">
      <dgm:prSet/>
      <dgm:spPr/>
      <dgm:t>
        <a:bodyPr/>
        <a:lstStyle/>
        <a:p>
          <a:endParaRPr lang="es-ES"/>
        </a:p>
      </dgm:t>
    </dgm:pt>
    <dgm:pt modelId="{38EE0572-24FF-4282-B5C5-9E295E4D64A0}" type="sibTrans" cxnId="{3B46CF05-8743-4316-9FC4-EDFFF0A5C769}">
      <dgm:prSet/>
      <dgm:spPr/>
      <dgm:t>
        <a:bodyPr/>
        <a:lstStyle/>
        <a:p>
          <a:endParaRPr lang="es-ES"/>
        </a:p>
      </dgm:t>
    </dgm:pt>
    <dgm:pt modelId="{72DD6E59-1AFC-4A14-9EDE-9C038FE649FC}" type="pres">
      <dgm:prSet presAssocID="{98CE11FA-9236-4E32-A40E-715AD491124C}" presName="theList" presStyleCnt="0">
        <dgm:presLayoutVars>
          <dgm:dir/>
          <dgm:animLvl val="lvl"/>
          <dgm:resizeHandles val="exact"/>
        </dgm:presLayoutVars>
      </dgm:prSet>
      <dgm:spPr/>
    </dgm:pt>
    <dgm:pt modelId="{CC752774-974A-4A6E-92E8-1670B126C43E}" type="pres">
      <dgm:prSet presAssocID="{48F69DA8-D78A-47F9-8979-10326AD1D005}" presName="compNode" presStyleCnt="0"/>
      <dgm:spPr/>
    </dgm:pt>
    <dgm:pt modelId="{C4E628A5-E292-4876-955D-44BBAA043082}" type="pres">
      <dgm:prSet presAssocID="{48F69DA8-D78A-47F9-8979-10326AD1D005}" presName="aNode" presStyleLbl="bgShp" presStyleIdx="0" presStyleCnt="1"/>
      <dgm:spPr/>
    </dgm:pt>
    <dgm:pt modelId="{62C225B1-4F1E-4A8F-84E2-FF13DDC9EC5E}" type="pres">
      <dgm:prSet presAssocID="{48F69DA8-D78A-47F9-8979-10326AD1D005}" presName="textNode" presStyleLbl="bgShp" presStyleIdx="0" presStyleCnt="1"/>
      <dgm:spPr/>
    </dgm:pt>
    <dgm:pt modelId="{0506A8ED-1BCB-463E-833C-2A1F3D1C7DBE}" type="pres">
      <dgm:prSet presAssocID="{48F69DA8-D78A-47F9-8979-10326AD1D005}" presName="compChildNode" presStyleCnt="0"/>
      <dgm:spPr/>
    </dgm:pt>
    <dgm:pt modelId="{D936319C-8F94-4B69-BFDF-9709DE4B9614}" type="pres">
      <dgm:prSet presAssocID="{48F69DA8-D78A-47F9-8979-10326AD1D005}" presName="theInnerList" presStyleCnt="0"/>
      <dgm:spPr/>
    </dgm:pt>
    <dgm:pt modelId="{1F7DBEFB-12F1-47CD-8B1E-DCFA72E386DE}" type="pres">
      <dgm:prSet presAssocID="{7DA3DA99-02AB-464A-8A46-ED8C3F85CAB3}" presName="childNode" presStyleLbl="node1" presStyleIdx="0" presStyleCnt="1">
        <dgm:presLayoutVars>
          <dgm:bulletEnabled val="1"/>
        </dgm:presLayoutVars>
      </dgm:prSet>
      <dgm:spPr/>
    </dgm:pt>
  </dgm:ptLst>
  <dgm:cxnLst>
    <dgm:cxn modelId="{3B46CF05-8743-4316-9FC4-EDFFF0A5C769}" srcId="{48F69DA8-D78A-47F9-8979-10326AD1D005}" destId="{7DA3DA99-02AB-464A-8A46-ED8C3F85CAB3}" srcOrd="0" destOrd="0" parTransId="{7BCBCD07-84E5-4046-94C8-8B53698A0740}" sibTransId="{38EE0572-24FF-4282-B5C5-9E295E4D64A0}"/>
    <dgm:cxn modelId="{1C9AB562-2514-4F4C-B248-B86C7F4A08E4}" type="presOf" srcId="{98CE11FA-9236-4E32-A40E-715AD491124C}" destId="{72DD6E59-1AFC-4A14-9EDE-9C038FE649FC}" srcOrd="0" destOrd="0" presId="urn:microsoft.com/office/officeart/2005/8/layout/lProcess2"/>
    <dgm:cxn modelId="{0C928948-473A-4849-A6F9-9EB8F44B0455}" type="presOf" srcId="{48F69DA8-D78A-47F9-8979-10326AD1D005}" destId="{62C225B1-4F1E-4A8F-84E2-FF13DDC9EC5E}" srcOrd="1" destOrd="0" presId="urn:microsoft.com/office/officeart/2005/8/layout/lProcess2"/>
    <dgm:cxn modelId="{58A4A66A-C676-400F-BB8B-9B3B8E42B17A}" srcId="{98CE11FA-9236-4E32-A40E-715AD491124C}" destId="{48F69DA8-D78A-47F9-8979-10326AD1D005}" srcOrd="0" destOrd="0" parTransId="{FF9EB6F2-6294-419B-99AE-D26E75244E1A}" sibTransId="{88EB769F-C775-4209-8E9E-142278ED6ED4}"/>
    <dgm:cxn modelId="{01F095A5-1DBC-4339-A4EB-BB10C295AD75}" type="presOf" srcId="{7DA3DA99-02AB-464A-8A46-ED8C3F85CAB3}" destId="{1F7DBEFB-12F1-47CD-8B1E-DCFA72E386DE}" srcOrd="0" destOrd="0" presId="urn:microsoft.com/office/officeart/2005/8/layout/lProcess2"/>
    <dgm:cxn modelId="{4D517FE0-1A87-4457-9448-EAA53B25B8E7}" type="presOf" srcId="{48F69DA8-D78A-47F9-8979-10326AD1D005}" destId="{C4E628A5-E292-4876-955D-44BBAA043082}" srcOrd="0" destOrd="0" presId="urn:microsoft.com/office/officeart/2005/8/layout/lProcess2"/>
    <dgm:cxn modelId="{188D1467-CC10-49B4-84BA-8DB427B7704A}" type="presParOf" srcId="{72DD6E59-1AFC-4A14-9EDE-9C038FE649FC}" destId="{CC752774-974A-4A6E-92E8-1670B126C43E}" srcOrd="0" destOrd="0" presId="urn:microsoft.com/office/officeart/2005/8/layout/lProcess2"/>
    <dgm:cxn modelId="{64DAEFB0-1898-484B-97AA-F43DD0EE7895}" type="presParOf" srcId="{CC752774-974A-4A6E-92E8-1670B126C43E}" destId="{C4E628A5-E292-4876-955D-44BBAA043082}" srcOrd="0" destOrd="0" presId="urn:microsoft.com/office/officeart/2005/8/layout/lProcess2"/>
    <dgm:cxn modelId="{1A73A879-34BB-429D-A730-64BCB30C15FE}" type="presParOf" srcId="{CC752774-974A-4A6E-92E8-1670B126C43E}" destId="{62C225B1-4F1E-4A8F-84E2-FF13DDC9EC5E}" srcOrd="1" destOrd="0" presId="urn:microsoft.com/office/officeart/2005/8/layout/lProcess2"/>
    <dgm:cxn modelId="{7E5A9BF3-01DE-45CB-A678-361ED7E8E5F2}" type="presParOf" srcId="{CC752774-974A-4A6E-92E8-1670B126C43E}" destId="{0506A8ED-1BCB-463E-833C-2A1F3D1C7DBE}" srcOrd="2" destOrd="0" presId="urn:microsoft.com/office/officeart/2005/8/layout/lProcess2"/>
    <dgm:cxn modelId="{8DE7E211-4FF9-4268-8B5B-6A6BB69D4CAF}" type="presParOf" srcId="{0506A8ED-1BCB-463E-833C-2A1F3D1C7DBE}" destId="{D936319C-8F94-4B69-BFDF-9709DE4B9614}" srcOrd="0" destOrd="0" presId="urn:microsoft.com/office/officeart/2005/8/layout/lProcess2"/>
    <dgm:cxn modelId="{1DC2B556-5ED6-4582-A251-353D75473866}" type="presParOf" srcId="{D936319C-8F94-4B69-BFDF-9709DE4B9614}" destId="{1F7DBEFB-12F1-47CD-8B1E-DCFA72E386DE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41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8CE11FA-9236-4E32-A40E-715AD491124C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48F69DA8-D78A-47F9-8979-10326AD1D005}">
      <dgm:prSet phldrT="[Texto]"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dgm:style>
      </dgm:prSet>
      <dgm:spPr>
        <a:noFill/>
        <a:ln>
          <a:noFill/>
        </a:ln>
      </dgm:spPr>
      <dgm:t>
        <a:bodyPr/>
        <a:lstStyle/>
        <a:p>
          <a:r>
            <a:rPr lang="es-ES" sz="1400" dirty="0" err="1"/>
            <a:t>If</a:t>
          </a:r>
          <a:r>
            <a:rPr lang="es-ES" sz="1400" dirty="0"/>
            <a:t> </a:t>
          </a:r>
          <a:r>
            <a:rPr lang="es-ES" sz="1400" dirty="0" err="1"/>
            <a:t>you</a:t>
          </a:r>
          <a:r>
            <a:rPr lang="es-ES" sz="1400" dirty="0"/>
            <a:t> </a:t>
          </a:r>
          <a:r>
            <a:rPr lang="es-ES" sz="1400" dirty="0" err="1"/>
            <a:t>fail</a:t>
          </a:r>
          <a:r>
            <a:rPr lang="es-ES" sz="1400" dirty="0"/>
            <a:t>/miss…</a:t>
          </a:r>
        </a:p>
      </dgm:t>
    </dgm:pt>
    <dgm:pt modelId="{FF9EB6F2-6294-419B-99AE-D26E75244E1A}" type="parTrans" cxnId="{58A4A66A-C676-400F-BB8B-9B3B8E42B17A}">
      <dgm:prSet/>
      <dgm:spPr/>
      <dgm:t>
        <a:bodyPr/>
        <a:lstStyle/>
        <a:p>
          <a:endParaRPr lang="es-ES"/>
        </a:p>
      </dgm:t>
    </dgm:pt>
    <dgm:pt modelId="{88EB769F-C775-4209-8E9E-142278ED6ED4}" type="sibTrans" cxnId="{58A4A66A-C676-400F-BB8B-9B3B8E42B17A}">
      <dgm:prSet/>
      <dgm:spPr/>
      <dgm:t>
        <a:bodyPr/>
        <a:lstStyle/>
        <a:p>
          <a:endParaRPr lang="es-ES"/>
        </a:p>
      </dgm:t>
    </dgm:pt>
    <dgm:pt modelId="{7DA3DA99-02AB-464A-8A46-ED8C3F85CAB3}">
      <dgm:prSet phldrT="[Texto]"/>
      <dgm:spPr>
        <a:solidFill>
          <a:schemeClr val="accent2"/>
        </a:solidFill>
      </dgm:spPr>
      <dgm:t>
        <a:bodyPr/>
        <a:lstStyle/>
        <a:p>
          <a:r>
            <a:rPr lang="es-ES" dirty="0"/>
            <a:t>Personal TMP (</a:t>
          </a:r>
          <a:r>
            <a:rPr lang="es-ES" dirty="0" err="1"/>
            <a:t>reviewed</a:t>
          </a:r>
          <a:r>
            <a:rPr lang="es-ES" dirty="0"/>
            <a:t>)</a:t>
          </a:r>
        </a:p>
      </dgm:t>
    </dgm:pt>
    <dgm:pt modelId="{7BCBCD07-84E5-4046-94C8-8B53698A0740}" type="parTrans" cxnId="{3B46CF05-8743-4316-9FC4-EDFFF0A5C769}">
      <dgm:prSet/>
      <dgm:spPr/>
      <dgm:t>
        <a:bodyPr/>
        <a:lstStyle/>
        <a:p>
          <a:endParaRPr lang="es-ES"/>
        </a:p>
      </dgm:t>
    </dgm:pt>
    <dgm:pt modelId="{38EE0572-24FF-4282-B5C5-9E295E4D64A0}" type="sibTrans" cxnId="{3B46CF05-8743-4316-9FC4-EDFFF0A5C769}">
      <dgm:prSet/>
      <dgm:spPr/>
      <dgm:t>
        <a:bodyPr/>
        <a:lstStyle/>
        <a:p>
          <a:endParaRPr lang="es-ES"/>
        </a:p>
      </dgm:t>
    </dgm:pt>
    <dgm:pt modelId="{3F7DF666-0975-4852-AE2E-D402D1D22DA9}">
      <dgm:prSet phldrT="[Texto]"/>
      <dgm:spPr>
        <a:solidFill>
          <a:schemeClr val="accent2"/>
        </a:solidFill>
      </dgm:spPr>
      <dgm:t>
        <a:bodyPr/>
        <a:lstStyle/>
        <a:p>
          <a:r>
            <a:rPr lang="es-ES" dirty="0"/>
            <a:t>Extra </a:t>
          </a:r>
          <a:r>
            <a:rPr lang="es-ES" dirty="0" err="1"/>
            <a:t>reflection</a:t>
          </a:r>
          <a:endParaRPr lang="es-ES" dirty="0"/>
        </a:p>
      </dgm:t>
    </dgm:pt>
    <dgm:pt modelId="{A17A21A9-8F62-4744-9A88-74ED32FB99CD}" type="parTrans" cxnId="{6DBB187B-90A0-4DDE-84A9-083BD4D07E8C}">
      <dgm:prSet/>
      <dgm:spPr/>
      <dgm:t>
        <a:bodyPr/>
        <a:lstStyle/>
        <a:p>
          <a:endParaRPr lang="es-ES"/>
        </a:p>
      </dgm:t>
    </dgm:pt>
    <dgm:pt modelId="{94863FED-F38D-4D8F-B5DA-8EB8336A81CF}" type="sibTrans" cxnId="{6DBB187B-90A0-4DDE-84A9-083BD4D07E8C}">
      <dgm:prSet/>
      <dgm:spPr/>
      <dgm:t>
        <a:bodyPr/>
        <a:lstStyle/>
        <a:p>
          <a:endParaRPr lang="es-ES"/>
        </a:p>
      </dgm:t>
    </dgm:pt>
    <dgm:pt modelId="{72DD6E59-1AFC-4A14-9EDE-9C038FE649FC}" type="pres">
      <dgm:prSet presAssocID="{98CE11FA-9236-4E32-A40E-715AD491124C}" presName="theList" presStyleCnt="0">
        <dgm:presLayoutVars>
          <dgm:dir/>
          <dgm:animLvl val="lvl"/>
          <dgm:resizeHandles val="exact"/>
        </dgm:presLayoutVars>
      </dgm:prSet>
      <dgm:spPr/>
    </dgm:pt>
    <dgm:pt modelId="{CC752774-974A-4A6E-92E8-1670B126C43E}" type="pres">
      <dgm:prSet presAssocID="{48F69DA8-D78A-47F9-8979-10326AD1D005}" presName="compNode" presStyleCnt="0"/>
      <dgm:spPr/>
    </dgm:pt>
    <dgm:pt modelId="{C4E628A5-E292-4876-955D-44BBAA043082}" type="pres">
      <dgm:prSet presAssocID="{48F69DA8-D78A-47F9-8979-10326AD1D005}" presName="aNode" presStyleLbl="bgShp" presStyleIdx="0" presStyleCnt="1"/>
      <dgm:spPr/>
    </dgm:pt>
    <dgm:pt modelId="{62C225B1-4F1E-4A8F-84E2-FF13DDC9EC5E}" type="pres">
      <dgm:prSet presAssocID="{48F69DA8-D78A-47F9-8979-10326AD1D005}" presName="textNode" presStyleLbl="bgShp" presStyleIdx="0" presStyleCnt="1"/>
      <dgm:spPr/>
    </dgm:pt>
    <dgm:pt modelId="{0506A8ED-1BCB-463E-833C-2A1F3D1C7DBE}" type="pres">
      <dgm:prSet presAssocID="{48F69DA8-D78A-47F9-8979-10326AD1D005}" presName="compChildNode" presStyleCnt="0"/>
      <dgm:spPr/>
    </dgm:pt>
    <dgm:pt modelId="{D936319C-8F94-4B69-BFDF-9709DE4B9614}" type="pres">
      <dgm:prSet presAssocID="{48F69DA8-D78A-47F9-8979-10326AD1D005}" presName="theInnerList" presStyleCnt="0"/>
      <dgm:spPr/>
    </dgm:pt>
    <dgm:pt modelId="{1F7DBEFB-12F1-47CD-8B1E-DCFA72E386DE}" type="pres">
      <dgm:prSet presAssocID="{7DA3DA99-02AB-464A-8A46-ED8C3F85CAB3}" presName="childNode" presStyleLbl="node1" presStyleIdx="0" presStyleCnt="2">
        <dgm:presLayoutVars>
          <dgm:bulletEnabled val="1"/>
        </dgm:presLayoutVars>
      </dgm:prSet>
      <dgm:spPr/>
    </dgm:pt>
    <dgm:pt modelId="{77523124-4C5A-45A0-A478-FF65FFFC63FF}" type="pres">
      <dgm:prSet presAssocID="{7DA3DA99-02AB-464A-8A46-ED8C3F85CAB3}" presName="aSpace2" presStyleCnt="0"/>
      <dgm:spPr/>
    </dgm:pt>
    <dgm:pt modelId="{F547F527-9992-4D24-8BB8-1D154F944FB7}" type="pres">
      <dgm:prSet presAssocID="{3F7DF666-0975-4852-AE2E-D402D1D22DA9}" presName="childNode" presStyleLbl="node1" presStyleIdx="1" presStyleCnt="2">
        <dgm:presLayoutVars>
          <dgm:bulletEnabled val="1"/>
        </dgm:presLayoutVars>
      </dgm:prSet>
      <dgm:spPr/>
    </dgm:pt>
  </dgm:ptLst>
  <dgm:cxnLst>
    <dgm:cxn modelId="{3B46CF05-8743-4316-9FC4-EDFFF0A5C769}" srcId="{48F69DA8-D78A-47F9-8979-10326AD1D005}" destId="{7DA3DA99-02AB-464A-8A46-ED8C3F85CAB3}" srcOrd="0" destOrd="0" parTransId="{7BCBCD07-84E5-4046-94C8-8B53698A0740}" sibTransId="{38EE0572-24FF-4282-B5C5-9E295E4D64A0}"/>
    <dgm:cxn modelId="{1C9AB562-2514-4F4C-B248-B86C7F4A08E4}" type="presOf" srcId="{98CE11FA-9236-4E32-A40E-715AD491124C}" destId="{72DD6E59-1AFC-4A14-9EDE-9C038FE649FC}" srcOrd="0" destOrd="0" presId="urn:microsoft.com/office/officeart/2005/8/layout/lProcess2"/>
    <dgm:cxn modelId="{0C928948-473A-4849-A6F9-9EB8F44B0455}" type="presOf" srcId="{48F69DA8-D78A-47F9-8979-10326AD1D005}" destId="{62C225B1-4F1E-4A8F-84E2-FF13DDC9EC5E}" srcOrd="1" destOrd="0" presId="urn:microsoft.com/office/officeart/2005/8/layout/lProcess2"/>
    <dgm:cxn modelId="{58A4A66A-C676-400F-BB8B-9B3B8E42B17A}" srcId="{98CE11FA-9236-4E32-A40E-715AD491124C}" destId="{48F69DA8-D78A-47F9-8979-10326AD1D005}" srcOrd="0" destOrd="0" parTransId="{FF9EB6F2-6294-419B-99AE-D26E75244E1A}" sibTransId="{88EB769F-C775-4209-8E9E-142278ED6ED4}"/>
    <dgm:cxn modelId="{6DBB187B-90A0-4DDE-84A9-083BD4D07E8C}" srcId="{48F69DA8-D78A-47F9-8979-10326AD1D005}" destId="{3F7DF666-0975-4852-AE2E-D402D1D22DA9}" srcOrd="1" destOrd="0" parTransId="{A17A21A9-8F62-4744-9A88-74ED32FB99CD}" sibTransId="{94863FED-F38D-4D8F-B5DA-8EB8336A81CF}"/>
    <dgm:cxn modelId="{6D808383-3B10-4822-95F1-1F248F7A98E6}" type="presOf" srcId="{3F7DF666-0975-4852-AE2E-D402D1D22DA9}" destId="{F547F527-9992-4D24-8BB8-1D154F944FB7}" srcOrd="0" destOrd="0" presId="urn:microsoft.com/office/officeart/2005/8/layout/lProcess2"/>
    <dgm:cxn modelId="{01F095A5-1DBC-4339-A4EB-BB10C295AD75}" type="presOf" srcId="{7DA3DA99-02AB-464A-8A46-ED8C3F85CAB3}" destId="{1F7DBEFB-12F1-47CD-8B1E-DCFA72E386DE}" srcOrd="0" destOrd="0" presId="urn:microsoft.com/office/officeart/2005/8/layout/lProcess2"/>
    <dgm:cxn modelId="{4D517FE0-1A87-4457-9448-EAA53B25B8E7}" type="presOf" srcId="{48F69DA8-D78A-47F9-8979-10326AD1D005}" destId="{C4E628A5-E292-4876-955D-44BBAA043082}" srcOrd="0" destOrd="0" presId="urn:microsoft.com/office/officeart/2005/8/layout/lProcess2"/>
    <dgm:cxn modelId="{188D1467-CC10-49B4-84BA-8DB427B7704A}" type="presParOf" srcId="{72DD6E59-1AFC-4A14-9EDE-9C038FE649FC}" destId="{CC752774-974A-4A6E-92E8-1670B126C43E}" srcOrd="0" destOrd="0" presId="urn:microsoft.com/office/officeart/2005/8/layout/lProcess2"/>
    <dgm:cxn modelId="{64DAEFB0-1898-484B-97AA-F43DD0EE7895}" type="presParOf" srcId="{CC752774-974A-4A6E-92E8-1670B126C43E}" destId="{C4E628A5-E292-4876-955D-44BBAA043082}" srcOrd="0" destOrd="0" presId="urn:microsoft.com/office/officeart/2005/8/layout/lProcess2"/>
    <dgm:cxn modelId="{1A73A879-34BB-429D-A730-64BCB30C15FE}" type="presParOf" srcId="{CC752774-974A-4A6E-92E8-1670B126C43E}" destId="{62C225B1-4F1E-4A8F-84E2-FF13DDC9EC5E}" srcOrd="1" destOrd="0" presId="urn:microsoft.com/office/officeart/2005/8/layout/lProcess2"/>
    <dgm:cxn modelId="{7E5A9BF3-01DE-45CB-A678-361ED7E8E5F2}" type="presParOf" srcId="{CC752774-974A-4A6E-92E8-1670B126C43E}" destId="{0506A8ED-1BCB-463E-833C-2A1F3D1C7DBE}" srcOrd="2" destOrd="0" presId="urn:microsoft.com/office/officeart/2005/8/layout/lProcess2"/>
    <dgm:cxn modelId="{8DE7E211-4FF9-4268-8B5B-6A6BB69D4CAF}" type="presParOf" srcId="{0506A8ED-1BCB-463E-833C-2A1F3D1C7DBE}" destId="{D936319C-8F94-4B69-BFDF-9709DE4B9614}" srcOrd="0" destOrd="0" presId="urn:microsoft.com/office/officeart/2005/8/layout/lProcess2"/>
    <dgm:cxn modelId="{1DC2B556-5ED6-4582-A251-353D75473866}" type="presParOf" srcId="{D936319C-8F94-4B69-BFDF-9709DE4B9614}" destId="{1F7DBEFB-12F1-47CD-8B1E-DCFA72E386DE}" srcOrd="0" destOrd="0" presId="urn:microsoft.com/office/officeart/2005/8/layout/lProcess2"/>
    <dgm:cxn modelId="{598393D1-D6A6-4FCF-A1F4-D406AEE12E75}" type="presParOf" srcId="{D936319C-8F94-4B69-BFDF-9709DE4B9614}" destId="{77523124-4C5A-45A0-A478-FF65FFFC63FF}" srcOrd="1" destOrd="0" presId="urn:microsoft.com/office/officeart/2005/8/layout/lProcess2"/>
    <dgm:cxn modelId="{89A5392D-BAFB-4338-B0F7-33BC10111601}" type="presParOf" srcId="{D936319C-8F94-4B69-BFDF-9709DE4B9614}" destId="{F547F527-9992-4D24-8BB8-1D154F944FB7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4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E628A5-E292-4876-955D-44BBAA043082}">
      <dsp:nvSpPr>
        <dsp:cNvPr id="0" name=""/>
        <dsp:cNvSpPr/>
      </dsp:nvSpPr>
      <dsp:spPr>
        <a:xfrm>
          <a:off x="0" y="0"/>
          <a:ext cx="1434517" cy="1686187"/>
        </a:xfrm>
        <a:prstGeom prst="roundRect">
          <a:avLst>
            <a:gd name="adj" fmla="val 1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 err="1"/>
            <a:t>Goals</a:t>
          </a:r>
          <a:r>
            <a:rPr lang="es-ES" sz="1400" kern="1200" dirty="0"/>
            <a:t> &amp; </a:t>
          </a:r>
          <a:r>
            <a:rPr lang="es-ES" sz="1400" kern="1200" dirty="0" err="1"/>
            <a:t>Expectations</a:t>
          </a:r>
          <a:endParaRPr lang="es-ES" sz="1400" kern="1200" dirty="0"/>
        </a:p>
      </dsp:txBody>
      <dsp:txXfrm>
        <a:off x="0" y="0"/>
        <a:ext cx="1434517" cy="505856"/>
      </dsp:txXfrm>
    </dsp:sp>
    <dsp:sp modelId="{1F7DBEFB-12F1-47CD-8B1E-DCFA72E386DE}">
      <dsp:nvSpPr>
        <dsp:cNvPr id="0" name=""/>
        <dsp:cNvSpPr/>
      </dsp:nvSpPr>
      <dsp:spPr>
        <a:xfrm>
          <a:off x="143451" y="506279"/>
          <a:ext cx="1147613" cy="722475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40005" rIns="53340" bIns="4000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100" kern="1200" dirty="0" err="1"/>
            <a:t>Written</a:t>
          </a:r>
          <a:r>
            <a:rPr lang="es-ES" sz="2100" kern="1200" dirty="0"/>
            <a:t> </a:t>
          </a:r>
          <a:r>
            <a:rPr lang="es-ES" sz="2100" kern="1200" dirty="0" err="1"/>
            <a:t>report</a:t>
          </a:r>
          <a:endParaRPr lang="es-ES" sz="2100" kern="1200" dirty="0"/>
        </a:p>
      </dsp:txBody>
      <dsp:txXfrm>
        <a:off x="164612" y="527440"/>
        <a:ext cx="1105291" cy="680153"/>
      </dsp:txXfrm>
    </dsp:sp>
    <dsp:sp modelId="{8FC4B781-F3C1-4469-A0FE-DEAD9E478E79}">
      <dsp:nvSpPr>
        <dsp:cNvPr id="0" name=""/>
        <dsp:cNvSpPr/>
      </dsp:nvSpPr>
      <dsp:spPr>
        <a:xfrm>
          <a:off x="143451" y="1339904"/>
          <a:ext cx="1147613" cy="261550"/>
        </a:xfrm>
        <a:prstGeom prst="roundRect">
          <a:avLst>
            <a:gd name="adj" fmla="val 10000"/>
          </a:avLst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100" kern="1200" dirty="0"/>
            <a:t>Nov, 17 23:59</a:t>
          </a:r>
        </a:p>
      </dsp:txBody>
      <dsp:txXfrm>
        <a:off x="151112" y="1347565"/>
        <a:ext cx="1132291" cy="24622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E628A5-E292-4876-955D-44BBAA043082}">
      <dsp:nvSpPr>
        <dsp:cNvPr id="0" name=""/>
        <dsp:cNvSpPr/>
      </dsp:nvSpPr>
      <dsp:spPr>
        <a:xfrm>
          <a:off x="0" y="0"/>
          <a:ext cx="1434517" cy="1686187"/>
        </a:xfrm>
        <a:prstGeom prst="roundRect">
          <a:avLst>
            <a:gd name="adj" fmla="val 1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 err="1"/>
            <a:t>If</a:t>
          </a:r>
          <a:r>
            <a:rPr lang="es-ES" sz="1400" kern="1200" dirty="0"/>
            <a:t> </a:t>
          </a:r>
          <a:r>
            <a:rPr lang="es-ES" sz="1400" kern="1200" dirty="0" err="1"/>
            <a:t>you</a:t>
          </a:r>
          <a:r>
            <a:rPr lang="es-ES" sz="1400" kern="1200" dirty="0"/>
            <a:t> </a:t>
          </a:r>
          <a:r>
            <a:rPr lang="es-ES" sz="1400" kern="1200" dirty="0" err="1"/>
            <a:t>fail</a:t>
          </a:r>
          <a:r>
            <a:rPr lang="es-ES" sz="1400" kern="1200" dirty="0"/>
            <a:t>/miss…</a:t>
          </a:r>
        </a:p>
      </dsp:txBody>
      <dsp:txXfrm>
        <a:off x="0" y="0"/>
        <a:ext cx="1434517" cy="505856"/>
      </dsp:txXfrm>
    </dsp:sp>
    <dsp:sp modelId="{1F7DBEFB-12F1-47CD-8B1E-DCFA72E386DE}">
      <dsp:nvSpPr>
        <dsp:cNvPr id="0" name=""/>
        <dsp:cNvSpPr/>
      </dsp:nvSpPr>
      <dsp:spPr>
        <a:xfrm>
          <a:off x="143451" y="506000"/>
          <a:ext cx="1147613" cy="3312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100" kern="1200" dirty="0" err="1"/>
            <a:t>Feedback</a:t>
          </a:r>
          <a:r>
            <a:rPr lang="es-ES" sz="1100" kern="1200" dirty="0"/>
            <a:t> </a:t>
          </a:r>
          <a:r>
            <a:rPr lang="es-ES" sz="1100" kern="1200" dirty="0" err="1"/>
            <a:t>report</a:t>
          </a:r>
          <a:endParaRPr lang="es-ES" sz="1100" kern="1200" dirty="0"/>
        </a:p>
      </dsp:txBody>
      <dsp:txXfrm>
        <a:off x="153154" y="515703"/>
        <a:ext cx="1128207" cy="311862"/>
      </dsp:txXfrm>
    </dsp:sp>
    <dsp:sp modelId="{2000E711-9AD8-473F-9783-04F49FFDD5F8}">
      <dsp:nvSpPr>
        <dsp:cNvPr id="0" name=""/>
        <dsp:cNvSpPr/>
      </dsp:nvSpPr>
      <dsp:spPr>
        <a:xfrm>
          <a:off x="143451" y="888232"/>
          <a:ext cx="1147613" cy="331268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100" kern="1200" dirty="0"/>
            <a:t>Module TMP</a:t>
          </a:r>
        </a:p>
      </dsp:txBody>
      <dsp:txXfrm>
        <a:off x="153154" y="897935"/>
        <a:ext cx="1128207" cy="311862"/>
      </dsp:txXfrm>
    </dsp:sp>
    <dsp:sp modelId="{1D4F5C78-0BA6-45F2-B45A-17E8FFD6D58A}">
      <dsp:nvSpPr>
        <dsp:cNvPr id="0" name=""/>
        <dsp:cNvSpPr/>
      </dsp:nvSpPr>
      <dsp:spPr>
        <a:xfrm>
          <a:off x="143451" y="1270465"/>
          <a:ext cx="1147613" cy="331268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100" kern="1200" dirty="0"/>
            <a:t>Oral </a:t>
          </a:r>
          <a:r>
            <a:rPr lang="es-ES" sz="1100" kern="1200" dirty="0" err="1"/>
            <a:t>presentation</a:t>
          </a:r>
          <a:endParaRPr lang="es-ES" sz="1100" kern="1200" dirty="0"/>
        </a:p>
      </dsp:txBody>
      <dsp:txXfrm>
        <a:off x="153154" y="1280168"/>
        <a:ext cx="1128207" cy="31186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E628A5-E292-4876-955D-44BBAA043082}">
      <dsp:nvSpPr>
        <dsp:cNvPr id="0" name=""/>
        <dsp:cNvSpPr/>
      </dsp:nvSpPr>
      <dsp:spPr>
        <a:xfrm>
          <a:off x="0" y="0"/>
          <a:ext cx="1434517" cy="1686187"/>
        </a:xfrm>
        <a:prstGeom prst="roundRect">
          <a:avLst>
            <a:gd name="adj" fmla="val 1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/>
            <a:t>Time </a:t>
          </a:r>
          <a:r>
            <a:rPr lang="es-ES" sz="1200" kern="1200" dirty="0" err="1"/>
            <a:t>management</a:t>
          </a:r>
          <a:endParaRPr lang="es-ES" sz="1200" kern="1200" dirty="0"/>
        </a:p>
      </dsp:txBody>
      <dsp:txXfrm>
        <a:off x="0" y="0"/>
        <a:ext cx="1434517" cy="505856"/>
      </dsp:txXfrm>
    </dsp:sp>
    <dsp:sp modelId="{1F7DBEFB-12F1-47CD-8B1E-DCFA72E386DE}">
      <dsp:nvSpPr>
        <dsp:cNvPr id="0" name=""/>
        <dsp:cNvSpPr/>
      </dsp:nvSpPr>
      <dsp:spPr>
        <a:xfrm>
          <a:off x="143451" y="506148"/>
          <a:ext cx="1147613" cy="3224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 err="1"/>
            <a:t>Signed</a:t>
          </a:r>
          <a:r>
            <a:rPr lang="es-ES" sz="1200" kern="1200" dirty="0"/>
            <a:t> </a:t>
          </a:r>
          <a:r>
            <a:rPr lang="es-ES" sz="1200" kern="1200" dirty="0" err="1"/>
            <a:t>Contract</a:t>
          </a:r>
          <a:endParaRPr lang="es-ES" sz="1200" kern="1200" dirty="0"/>
        </a:p>
      </dsp:txBody>
      <dsp:txXfrm>
        <a:off x="152896" y="515593"/>
        <a:ext cx="1128723" cy="303582"/>
      </dsp:txXfrm>
    </dsp:sp>
    <dsp:sp modelId="{C208B046-5D41-43D8-8DBA-400BEE0925E5}">
      <dsp:nvSpPr>
        <dsp:cNvPr id="0" name=""/>
        <dsp:cNvSpPr/>
      </dsp:nvSpPr>
      <dsp:spPr>
        <a:xfrm>
          <a:off x="143451" y="939441"/>
          <a:ext cx="1147613" cy="290546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 err="1"/>
            <a:t>List</a:t>
          </a:r>
          <a:r>
            <a:rPr lang="es-ES" sz="1200" kern="1200" dirty="0"/>
            <a:t> </a:t>
          </a:r>
          <a:r>
            <a:rPr lang="es-ES" sz="1200" kern="1200" dirty="0" err="1"/>
            <a:t>of</a:t>
          </a:r>
          <a:r>
            <a:rPr lang="es-ES" sz="1200" kern="1200" dirty="0"/>
            <a:t> </a:t>
          </a:r>
          <a:r>
            <a:rPr lang="es-ES" sz="1200" kern="1200" dirty="0" err="1"/>
            <a:t>daily</a:t>
          </a:r>
          <a:r>
            <a:rPr lang="es-ES" sz="1200" kern="1200" dirty="0"/>
            <a:t> </a:t>
          </a:r>
          <a:r>
            <a:rPr lang="es-ES" sz="1200" kern="1200" dirty="0" err="1"/>
            <a:t>tasks</a:t>
          </a:r>
          <a:endParaRPr lang="es-ES" sz="1200" kern="1200" dirty="0"/>
        </a:p>
      </dsp:txBody>
      <dsp:txXfrm>
        <a:off x="151961" y="947951"/>
        <a:ext cx="1130593" cy="273526"/>
      </dsp:txXfrm>
    </dsp:sp>
    <dsp:sp modelId="{8FC4B781-F3C1-4469-A0FE-DEAD9E478E79}">
      <dsp:nvSpPr>
        <dsp:cNvPr id="0" name=""/>
        <dsp:cNvSpPr/>
      </dsp:nvSpPr>
      <dsp:spPr>
        <a:xfrm>
          <a:off x="143451" y="1340809"/>
          <a:ext cx="1147613" cy="260775"/>
        </a:xfrm>
        <a:prstGeom prst="roundRect">
          <a:avLst>
            <a:gd name="adj" fmla="val 10000"/>
          </a:avLst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100" kern="1200" dirty="0"/>
            <a:t>Nov, 24 23:59</a:t>
          </a:r>
        </a:p>
      </dsp:txBody>
      <dsp:txXfrm>
        <a:off x="151089" y="1348447"/>
        <a:ext cx="1132337" cy="24549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E628A5-E292-4876-955D-44BBAA043082}">
      <dsp:nvSpPr>
        <dsp:cNvPr id="0" name=""/>
        <dsp:cNvSpPr/>
      </dsp:nvSpPr>
      <dsp:spPr>
        <a:xfrm>
          <a:off x="0" y="0"/>
          <a:ext cx="1434517" cy="1686187"/>
        </a:xfrm>
        <a:prstGeom prst="roundRect">
          <a:avLst>
            <a:gd name="adj" fmla="val 1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 err="1"/>
            <a:t>Priorization</a:t>
          </a:r>
          <a:r>
            <a:rPr lang="es-ES" sz="1400" kern="1200" dirty="0"/>
            <a:t> Matrix</a:t>
          </a:r>
        </a:p>
      </dsp:txBody>
      <dsp:txXfrm>
        <a:off x="0" y="0"/>
        <a:ext cx="1434517" cy="505856"/>
      </dsp:txXfrm>
    </dsp:sp>
    <dsp:sp modelId="{1F7DBEFB-12F1-47CD-8B1E-DCFA72E386DE}">
      <dsp:nvSpPr>
        <dsp:cNvPr id="0" name=""/>
        <dsp:cNvSpPr/>
      </dsp:nvSpPr>
      <dsp:spPr>
        <a:xfrm>
          <a:off x="143451" y="506279"/>
          <a:ext cx="1147613" cy="722475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300" kern="1200" dirty="0"/>
            <a:t>Personal TMP</a:t>
          </a:r>
        </a:p>
      </dsp:txBody>
      <dsp:txXfrm>
        <a:off x="164612" y="527440"/>
        <a:ext cx="1105291" cy="680153"/>
      </dsp:txXfrm>
    </dsp:sp>
    <dsp:sp modelId="{8FC4B781-F3C1-4469-A0FE-DEAD9E478E79}">
      <dsp:nvSpPr>
        <dsp:cNvPr id="0" name=""/>
        <dsp:cNvSpPr/>
      </dsp:nvSpPr>
      <dsp:spPr>
        <a:xfrm>
          <a:off x="143451" y="1339904"/>
          <a:ext cx="1147613" cy="261550"/>
        </a:xfrm>
        <a:prstGeom prst="roundRect">
          <a:avLst>
            <a:gd name="adj" fmla="val 10000"/>
          </a:avLst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300" kern="1200" dirty="0" err="1"/>
            <a:t>Dec</a:t>
          </a:r>
          <a:r>
            <a:rPr lang="es-ES" sz="1300" kern="1200" dirty="0"/>
            <a:t>, 1 23:59</a:t>
          </a:r>
        </a:p>
      </dsp:txBody>
      <dsp:txXfrm>
        <a:off x="151112" y="1347565"/>
        <a:ext cx="1132291" cy="24622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E628A5-E292-4876-955D-44BBAA043082}">
      <dsp:nvSpPr>
        <dsp:cNvPr id="0" name=""/>
        <dsp:cNvSpPr/>
      </dsp:nvSpPr>
      <dsp:spPr>
        <a:xfrm>
          <a:off x="0" y="0"/>
          <a:ext cx="1434517" cy="1686187"/>
        </a:xfrm>
        <a:prstGeom prst="roundRect">
          <a:avLst>
            <a:gd name="adj" fmla="val 1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 err="1"/>
            <a:t>Pitfalls</a:t>
          </a:r>
          <a:r>
            <a:rPr lang="es-ES" sz="1400" kern="1200" dirty="0"/>
            <a:t> and </a:t>
          </a:r>
          <a:r>
            <a:rPr lang="es-ES" sz="1400" kern="1200" dirty="0" err="1"/>
            <a:t>procastination</a:t>
          </a:r>
          <a:endParaRPr lang="es-ES" sz="1400" kern="1200" dirty="0"/>
        </a:p>
      </dsp:txBody>
      <dsp:txXfrm>
        <a:off x="0" y="0"/>
        <a:ext cx="1434517" cy="505856"/>
      </dsp:txXfrm>
    </dsp:sp>
    <dsp:sp modelId="{1F7DBEFB-12F1-47CD-8B1E-DCFA72E386DE}">
      <dsp:nvSpPr>
        <dsp:cNvPr id="0" name=""/>
        <dsp:cNvSpPr/>
      </dsp:nvSpPr>
      <dsp:spPr>
        <a:xfrm>
          <a:off x="143451" y="506279"/>
          <a:ext cx="1147613" cy="722475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Personal TMP (</a:t>
          </a:r>
          <a:r>
            <a:rPr lang="es-ES" sz="1400" kern="1200" dirty="0" err="1"/>
            <a:t>reviewed</a:t>
          </a:r>
          <a:r>
            <a:rPr lang="es-ES" sz="1400" kern="1200" dirty="0"/>
            <a:t>)</a:t>
          </a:r>
        </a:p>
      </dsp:txBody>
      <dsp:txXfrm>
        <a:off x="164612" y="527440"/>
        <a:ext cx="1105291" cy="680153"/>
      </dsp:txXfrm>
    </dsp:sp>
    <dsp:sp modelId="{8FC4B781-F3C1-4469-A0FE-DEAD9E478E79}">
      <dsp:nvSpPr>
        <dsp:cNvPr id="0" name=""/>
        <dsp:cNvSpPr/>
      </dsp:nvSpPr>
      <dsp:spPr>
        <a:xfrm>
          <a:off x="143451" y="1339904"/>
          <a:ext cx="1147613" cy="261550"/>
        </a:xfrm>
        <a:prstGeom prst="roundRect">
          <a:avLst>
            <a:gd name="adj" fmla="val 10000"/>
          </a:avLst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100" kern="1200" dirty="0" err="1"/>
            <a:t>Dec</a:t>
          </a:r>
          <a:r>
            <a:rPr lang="es-ES" sz="1100" kern="1200" dirty="0"/>
            <a:t>, 8 23:59</a:t>
          </a:r>
        </a:p>
      </dsp:txBody>
      <dsp:txXfrm>
        <a:off x="151112" y="1347565"/>
        <a:ext cx="1132291" cy="24622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E628A5-E292-4876-955D-44BBAA043082}">
      <dsp:nvSpPr>
        <dsp:cNvPr id="0" name=""/>
        <dsp:cNvSpPr/>
      </dsp:nvSpPr>
      <dsp:spPr>
        <a:xfrm>
          <a:off x="0" y="0"/>
          <a:ext cx="1434517" cy="1686187"/>
        </a:xfrm>
        <a:prstGeom prst="roundRect">
          <a:avLst>
            <a:gd name="adj" fmla="val 1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dk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300" kern="1200" dirty="0" err="1"/>
            <a:t>Giving</a:t>
          </a:r>
          <a:r>
            <a:rPr lang="es-ES" sz="1300" kern="1200" dirty="0"/>
            <a:t> &amp; </a:t>
          </a:r>
          <a:r>
            <a:rPr lang="es-ES" sz="1300" kern="1200" dirty="0" err="1"/>
            <a:t>Receiving</a:t>
          </a:r>
          <a:r>
            <a:rPr lang="es-ES" sz="1300" kern="1200" dirty="0"/>
            <a:t> </a:t>
          </a:r>
          <a:r>
            <a:rPr lang="es-ES" sz="1300" kern="1200" dirty="0" err="1"/>
            <a:t>Feedback</a:t>
          </a:r>
          <a:endParaRPr lang="es-ES" sz="1300" kern="1200" dirty="0"/>
        </a:p>
      </dsp:txBody>
      <dsp:txXfrm>
        <a:off x="0" y="0"/>
        <a:ext cx="1434517" cy="505856"/>
      </dsp:txXfrm>
    </dsp:sp>
    <dsp:sp modelId="{1F7DBEFB-12F1-47CD-8B1E-DCFA72E386DE}">
      <dsp:nvSpPr>
        <dsp:cNvPr id="0" name=""/>
        <dsp:cNvSpPr/>
      </dsp:nvSpPr>
      <dsp:spPr>
        <a:xfrm>
          <a:off x="143451" y="505956"/>
          <a:ext cx="1147613" cy="3521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 err="1"/>
            <a:t>Feedback</a:t>
          </a:r>
          <a:r>
            <a:rPr lang="es-ES" sz="1200" kern="1200" dirty="0"/>
            <a:t> </a:t>
          </a:r>
          <a:r>
            <a:rPr lang="es-ES" sz="1200" kern="1200" dirty="0" err="1"/>
            <a:t>report</a:t>
          </a:r>
          <a:endParaRPr lang="es-ES" sz="1200" kern="1200" dirty="0"/>
        </a:p>
      </dsp:txBody>
      <dsp:txXfrm>
        <a:off x="153765" y="516270"/>
        <a:ext cx="1126985" cy="331511"/>
      </dsp:txXfrm>
    </dsp:sp>
    <dsp:sp modelId="{2000E711-9AD8-473F-9783-04F49FFDD5F8}">
      <dsp:nvSpPr>
        <dsp:cNvPr id="0" name=""/>
        <dsp:cNvSpPr/>
      </dsp:nvSpPr>
      <dsp:spPr>
        <a:xfrm>
          <a:off x="143451" y="912271"/>
          <a:ext cx="1147613" cy="352139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/>
            <a:t>Module TMP</a:t>
          </a:r>
        </a:p>
      </dsp:txBody>
      <dsp:txXfrm>
        <a:off x="153765" y="922585"/>
        <a:ext cx="1126985" cy="331511"/>
      </dsp:txXfrm>
    </dsp:sp>
    <dsp:sp modelId="{8FC4B781-F3C1-4469-A0FE-DEAD9E478E79}">
      <dsp:nvSpPr>
        <dsp:cNvPr id="0" name=""/>
        <dsp:cNvSpPr/>
      </dsp:nvSpPr>
      <dsp:spPr>
        <a:xfrm>
          <a:off x="143451" y="1318586"/>
          <a:ext cx="1147613" cy="283190"/>
        </a:xfrm>
        <a:prstGeom prst="roundRect">
          <a:avLst>
            <a:gd name="adj" fmla="val 10000"/>
          </a:avLst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100" kern="1200" dirty="0" err="1"/>
            <a:t>Dec</a:t>
          </a:r>
          <a:r>
            <a:rPr lang="es-ES" sz="1100" kern="1200" dirty="0"/>
            <a:t>, 15 23:59</a:t>
          </a:r>
        </a:p>
      </dsp:txBody>
      <dsp:txXfrm>
        <a:off x="151745" y="1326880"/>
        <a:ext cx="1131025" cy="26660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E628A5-E292-4876-955D-44BBAA043082}">
      <dsp:nvSpPr>
        <dsp:cNvPr id="0" name=""/>
        <dsp:cNvSpPr/>
      </dsp:nvSpPr>
      <dsp:spPr>
        <a:xfrm>
          <a:off x="0" y="0"/>
          <a:ext cx="1434517" cy="1686187"/>
        </a:xfrm>
        <a:prstGeom prst="roundRect">
          <a:avLst>
            <a:gd name="adj" fmla="val 1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 err="1"/>
            <a:t>If</a:t>
          </a:r>
          <a:r>
            <a:rPr lang="es-ES" sz="1400" kern="1200" dirty="0"/>
            <a:t> </a:t>
          </a:r>
          <a:r>
            <a:rPr lang="es-ES" sz="1400" kern="1200" dirty="0" err="1"/>
            <a:t>you</a:t>
          </a:r>
          <a:r>
            <a:rPr lang="es-ES" sz="1400" kern="1200" dirty="0"/>
            <a:t> </a:t>
          </a:r>
          <a:r>
            <a:rPr lang="es-ES" sz="1400" kern="1200" dirty="0" err="1"/>
            <a:t>fail</a:t>
          </a:r>
          <a:r>
            <a:rPr lang="es-ES" sz="1400" kern="1200" dirty="0"/>
            <a:t>/miss…</a:t>
          </a:r>
        </a:p>
      </dsp:txBody>
      <dsp:txXfrm>
        <a:off x="0" y="0"/>
        <a:ext cx="1434517" cy="505856"/>
      </dsp:txXfrm>
    </dsp:sp>
    <dsp:sp modelId="{1F7DBEFB-12F1-47CD-8B1E-DCFA72E386DE}">
      <dsp:nvSpPr>
        <dsp:cNvPr id="0" name=""/>
        <dsp:cNvSpPr/>
      </dsp:nvSpPr>
      <dsp:spPr>
        <a:xfrm>
          <a:off x="143451" y="506350"/>
          <a:ext cx="1147613" cy="508408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500" kern="1200" dirty="0" err="1"/>
            <a:t>Written</a:t>
          </a:r>
          <a:r>
            <a:rPr lang="es-ES" sz="1500" kern="1200" dirty="0"/>
            <a:t> </a:t>
          </a:r>
          <a:r>
            <a:rPr lang="es-ES" sz="1500" kern="1200" dirty="0" err="1"/>
            <a:t>report</a:t>
          </a:r>
          <a:endParaRPr lang="es-ES" sz="1500" kern="1200" dirty="0"/>
        </a:p>
      </dsp:txBody>
      <dsp:txXfrm>
        <a:off x="158342" y="521241"/>
        <a:ext cx="1117831" cy="478626"/>
      </dsp:txXfrm>
    </dsp:sp>
    <dsp:sp modelId="{BF3DA164-706C-4BD5-A706-B28A41DEE17C}">
      <dsp:nvSpPr>
        <dsp:cNvPr id="0" name=""/>
        <dsp:cNvSpPr/>
      </dsp:nvSpPr>
      <dsp:spPr>
        <a:xfrm>
          <a:off x="143451" y="1092975"/>
          <a:ext cx="1147613" cy="508408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500" kern="1200" dirty="0"/>
            <a:t>Extra </a:t>
          </a:r>
          <a:r>
            <a:rPr lang="es-ES" sz="1500" kern="1200" dirty="0" err="1"/>
            <a:t>Reflection</a:t>
          </a:r>
          <a:endParaRPr lang="es-ES" sz="1500" kern="1200" dirty="0"/>
        </a:p>
      </dsp:txBody>
      <dsp:txXfrm>
        <a:off x="158342" y="1107866"/>
        <a:ext cx="1117831" cy="47862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E628A5-E292-4876-955D-44BBAA043082}">
      <dsp:nvSpPr>
        <dsp:cNvPr id="0" name=""/>
        <dsp:cNvSpPr/>
      </dsp:nvSpPr>
      <dsp:spPr>
        <a:xfrm>
          <a:off x="0" y="0"/>
          <a:ext cx="1434517" cy="1686187"/>
        </a:xfrm>
        <a:prstGeom prst="roundRect">
          <a:avLst>
            <a:gd name="adj" fmla="val 1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 err="1"/>
            <a:t>If</a:t>
          </a:r>
          <a:r>
            <a:rPr lang="es-ES" sz="1400" kern="1200" dirty="0"/>
            <a:t> </a:t>
          </a:r>
          <a:r>
            <a:rPr lang="es-ES" sz="1400" kern="1200" dirty="0" err="1"/>
            <a:t>you</a:t>
          </a:r>
          <a:r>
            <a:rPr lang="es-ES" sz="1400" kern="1200" dirty="0"/>
            <a:t> </a:t>
          </a:r>
          <a:r>
            <a:rPr lang="es-ES" sz="1400" kern="1200" dirty="0" err="1"/>
            <a:t>fail</a:t>
          </a:r>
          <a:r>
            <a:rPr lang="es-ES" sz="1400" kern="1200" dirty="0"/>
            <a:t>/miss…</a:t>
          </a:r>
        </a:p>
      </dsp:txBody>
      <dsp:txXfrm>
        <a:off x="0" y="0"/>
        <a:ext cx="1434517" cy="505856"/>
      </dsp:txXfrm>
    </dsp:sp>
    <dsp:sp modelId="{1F7DBEFB-12F1-47CD-8B1E-DCFA72E386DE}">
      <dsp:nvSpPr>
        <dsp:cNvPr id="0" name=""/>
        <dsp:cNvSpPr/>
      </dsp:nvSpPr>
      <dsp:spPr>
        <a:xfrm>
          <a:off x="143451" y="506296"/>
          <a:ext cx="1147613" cy="2946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 err="1"/>
            <a:t>Signed</a:t>
          </a:r>
          <a:r>
            <a:rPr lang="es-ES" sz="1200" kern="1200" dirty="0"/>
            <a:t> </a:t>
          </a:r>
          <a:r>
            <a:rPr lang="es-ES" sz="1200" kern="1200" dirty="0" err="1"/>
            <a:t>Contract</a:t>
          </a:r>
          <a:endParaRPr lang="es-ES" sz="1200" kern="1200" dirty="0"/>
        </a:p>
      </dsp:txBody>
      <dsp:txXfrm>
        <a:off x="152082" y="514927"/>
        <a:ext cx="1130351" cy="277419"/>
      </dsp:txXfrm>
    </dsp:sp>
    <dsp:sp modelId="{C208B046-5D41-43D8-8DBA-400BEE0925E5}">
      <dsp:nvSpPr>
        <dsp:cNvPr id="0" name=""/>
        <dsp:cNvSpPr/>
      </dsp:nvSpPr>
      <dsp:spPr>
        <a:xfrm>
          <a:off x="143451" y="902247"/>
          <a:ext cx="1147613" cy="265507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 err="1"/>
            <a:t>List</a:t>
          </a:r>
          <a:r>
            <a:rPr lang="es-ES" sz="1200" kern="1200" dirty="0"/>
            <a:t> </a:t>
          </a:r>
          <a:r>
            <a:rPr lang="es-ES" sz="1200" kern="1200" dirty="0" err="1"/>
            <a:t>of</a:t>
          </a:r>
          <a:r>
            <a:rPr lang="es-ES" sz="1200" kern="1200" dirty="0"/>
            <a:t> </a:t>
          </a:r>
          <a:r>
            <a:rPr lang="es-ES" sz="1200" kern="1200" dirty="0" err="1"/>
            <a:t>daily</a:t>
          </a:r>
          <a:r>
            <a:rPr lang="es-ES" sz="1200" kern="1200" dirty="0"/>
            <a:t> </a:t>
          </a:r>
          <a:r>
            <a:rPr lang="es-ES" sz="1200" kern="1200" dirty="0" err="1"/>
            <a:t>tasks</a:t>
          </a:r>
          <a:endParaRPr lang="es-ES" sz="1200" kern="1200" dirty="0"/>
        </a:p>
      </dsp:txBody>
      <dsp:txXfrm>
        <a:off x="151227" y="910023"/>
        <a:ext cx="1132061" cy="249955"/>
      </dsp:txXfrm>
    </dsp:sp>
    <dsp:sp modelId="{0C360C0B-21CB-44E8-B290-4E09A32FAB33}">
      <dsp:nvSpPr>
        <dsp:cNvPr id="0" name=""/>
        <dsp:cNvSpPr/>
      </dsp:nvSpPr>
      <dsp:spPr>
        <a:xfrm>
          <a:off x="143451" y="1269024"/>
          <a:ext cx="1147613" cy="332412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/>
            <a:t>Extra </a:t>
          </a:r>
          <a:r>
            <a:rPr lang="es-ES" sz="1200" kern="1200" dirty="0" err="1"/>
            <a:t>Reflection</a:t>
          </a:r>
          <a:endParaRPr lang="es-ES" sz="1200" kern="1200" dirty="0"/>
        </a:p>
      </dsp:txBody>
      <dsp:txXfrm>
        <a:off x="153187" y="1278760"/>
        <a:ext cx="1128141" cy="31294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E628A5-E292-4876-955D-44BBAA043082}">
      <dsp:nvSpPr>
        <dsp:cNvPr id="0" name=""/>
        <dsp:cNvSpPr/>
      </dsp:nvSpPr>
      <dsp:spPr>
        <a:xfrm>
          <a:off x="0" y="0"/>
          <a:ext cx="1434517" cy="1686187"/>
        </a:xfrm>
        <a:prstGeom prst="roundRect">
          <a:avLst>
            <a:gd name="adj" fmla="val 1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 err="1"/>
            <a:t>If</a:t>
          </a:r>
          <a:r>
            <a:rPr lang="es-ES" sz="1400" kern="1200" dirty="0"/>
            <a:t> </a:t>
          </a:r>
          <a:r>
            <a:rPr lang="es-ES" sz="1400" kern="1200" dirty="0" err="1"/>
            <a:t>you</a:t>
          </a:r>
          <a:r>
            <a:rPr lang="es-ES" sz="1400" kern="1200" dirty="0"/>
            <a:t> </a:t>
          </a:r>
          <a:r>
            <a:rPr lang="es-ES" sz="1400" kern="1200" dirty="0" err="1"/>
            <a:t>fail</a:t>
          </a:r>
          <a:r>
            <a:rPr lang="es-ES" sz="1400" kern="1200" dirty="0"/>
            <a:t>/miss…</a:t>
          </a:r>
        </a:p>
      </dsp:txBody>
      <dsp:txXfrm>
        <a:off x="0" y="0"/>
        <a:ext cx="1434517" cy="505856"/>
      </dsp:txXfrm>
    </dsp:sp>
    <dsp:sp modelId="{1F7DBEFB-12F1-47CD-8B1E-DCFA72E386DE}">
      <dsp:nvSpPr>
        <dsp:cNvPr id="0" name=""/>
        <dsp:cNvSpPr/>
      </dsp:nvSpPr>
      <dsp:spPr>
        <a:xfrm>
          <a:off x="143451" y="505856"/>
          <a:ext cx="1147613" cy="1096021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kern="1200" dirty="0"/>
            <a:t>Extended Personal TMP</a:t>
          </a:r>
        </a:p>
      </dsp:txBody>
      <dsp:txXfrm>
        <a:off x="175552" y="537957"/>
        <a:ext cx="1083411" cy="103181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E628A5-E292-4876-955D-44BBAA043082}">
      <dsp:nvSpPr>
        <dsp:cNvPr id="0" name=""/>
        <dsp:cNvSpPr/>
      </dsp:nvSpPr>
      <dsp:spPr>
        <a:xfrm>
          <a:off x="0" y="0"/>
          <a:ext cx="1434517" cy="1686187"/>
        </a:xfrm>
        <a:prstGeom prst="roundRect">
          <a:avLst>
            <a:gd name="adj" fmla="val 1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 err="1"/>
            <a:t>If</a:t>
          </a:r>
          <a:r>
            <a:rPr lang="es-ES" sz="1400" kern="1200" dirty="0"/>
            <a:t> </a:t>
          </a:r>
          <a:r>
            <a:rPr lang="es-ES" sz="1400" kern="1200" dirty="0" err="1"/>
            <a:t>you</a:t>
          </a:r>
          <a:r>
            <a:rPr lang="es-ES" sz="1400" kern="1200" dirty="0"/>
            <a:t> </a:t>
          </a:r>
          <a:r>
            <a:rPr lang="es-ES" sz="1400" kern="1200" dirty="0" err="1"/>
            <a:t>fail</a:t>
          </a:r>
          <a:r>
            <a:rPr lang="es-ES" sz="1400" kern="1200" dirty="0"/>
            <a:t>/miss…</a:t>
          </a:r>
        </a:p>
      </dsp:txBody>
      <dsp:txXfrm>
        <a:off x="0" y="0"/>
        <a:ext cx="1434517" cy="505856"/>
      </dsp:txXfrm>
    </dsp:sp>
    <dsp:sp modelId="{1F7DBEFB-12F1-47CD-8B1E-DCFA72E386DE}">
      <dsp:nvSpPr>
        <dsp:cNvPr id="0" name=""/>
        <dsp:cNvSpPr/>
      </dsp:nvSpPr>
      <dsp:spPr>
        <a:xfrm>
          <a:off x="143451" y="506350"/>
          <a:ext cx="1147613" cy="508408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Personal TMP (</a:t>
          </a:r>
          <a:r>
            <a:rPr lang="es-ES" sz="1400" kern="1200" dirty="0" err="1"/>
            <a:t>reviewed</a:t>
          </a:r>
          <a:r>
            <a:rPr lang="es-ES" sz="1400" kern="1200" dirty="0"/>
            <a:t>)</a:t>
          </a:r>
        </a:p>
      </dsp:txBody>
      <dsp:txXfrm>
        <a:off x="158342" y="521241"/>
        <a:ext cx="1117831" cy="478626"/>
      </dsp:txXfrm>
    </dsp:sp>
    <dsp:sp modelId="{F547F527-9992-4D24-8BB8-1D154F944FB7}">
      <dsp:nvSpPr>
        <dsp:cNvPr id="0" name=""/>
        <dsp:cNvSpPr/>
      </dsp:nvSpPr>
      <dsp:spPr>
        <a:xfrm>
          <a:off x="143451" y="1092975"/>
          <a:ext cx="1147613" cy="508408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Extra </a:t>
          </a:r>
          <a:r>
            <a:rPr lang="es-ES" sz="1400" kern="1200" dirty="0" err="1"/>
            <a:t>reflection</a:t>
          </a:r>
          <a:endParaRPr lang="es-ES" sz="1400" kern="1200" dirty="0"/>
        </a:p>
      </dsp:txBody>
      <dsp:txXfrm>
        <a:off x="158342" y="1107866"/>
        <a:ext cx="1117831" cy="4786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5AF58A-B0C9-48A9-BCF1-0CB8E286805C}" type="datetimeFigureOut">
              <a:rPr lang="es-ES" smtClean="0"/>
              <a:t>13/11/2019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4F6C09-71E7-49A3-8129-C3D9FD908EF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924865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4F6C09-71E7-49A3-8129-C3D9FD908EFC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738072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19CAC1F7-D1F5-4851-A02D-9F61A71E317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86"/>
            <a:ext cx="9144000" cy="5756856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B121E0FB-219E-4C61-AB82-978488374E3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592" y="6030035"/>
            <a:ext cx="3182815" cy="657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044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7" name="Triángulo isósceles 6"/>
          <p:cNvSpPr/>
          <p:nvPr userDrawn="1"/>
        </p:nvSpPr>
        <p:spPr>
          <a:xfrm rot="10800000">
            <a:off x="0" y="2046623"/>
            <a:ext cx="9144000" cy="7882758"/>
          </a:xfrm>
          <a:prstGeom prst="triangle">
            <a:avLst/>
          </a:prstGeom>
          <a:solidFill>
            <a:srgbClr val="FFFFFF">
              <a:alpha val="74902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Triángulo isósceles 7"/>
          <p:cNvSpPr/>
          <p:nvPr userDrawn="1"/>
        </p:nvSpPr>
        <p:spPr>
          <a:xfrm rot="10800000">
            <a:off x="2582397" y="0"/>
            <a:ext cx="3979204" cy="2046623"/>
          </a:xfrm>
          <a:prstGeom prst="triangle">
            <a:avLst/>
          </a:prstGeom>
          <a:solidFill>
            <a:srgbClr val="29252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CuadroTexto 9"/>
          <p:cNvSpPr txBox="1"/>
          <p:nvPr userDrawn="1"/>
        </p:nvSpPr>
        <p:spPr>
          <a:xfrm>
            <a:off x="3165762" y="152400"/>
            <a:ext cx="28124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b="1" dirty="0">
                <a:solidFill>
                  <a:schemeClr val="bg1"/>
                </a:solidFill>
                <a:latin typeface="Roboto Bk" pitchFamily="2" charset="0"/>
                <a:ea typeface="Roboto Bk" pitchFamily="2" charset="0"/>
              </a:rPr>
              <a:t>INDEX</a:t>
            </a:r>
          </a:p>
        </p:txBody>
      </p:sp>
      <p:sp>
        <p:nvSpPr>
          <p:cNvPr id="13" name="Rectángulo 12"/>
          <p:cNvSpPr/>
          <p:nvPr userDrawn="1"/>
        </p:nvSpPr>
        <p:spPr>
          <a:xfrm>
            <a:off x="4547770" y="2785422"/>
            <a:ext cx="45719" cy="3202580"/>
          </a:xfrm>
          <a:prstGeom prst="rect">
            <a:avLst/>
          </a:prstGeom>
          <a:solidFill>
            <a:srgbClr val="29252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Triángulo isósceles 11"/>
          <p:cNvSpPr/>
          <p:nvPr userDrawn="1"/>
        </p:nvSpPr>
        <p:spPr>
          <a:xfrm rot="10800000">
            <a:off x="4433745" y="2785422"/>
            <a:ext cx="276505" cy="238366"/>
          </a:xfrm>
          <a:prstGeom prst="triangle">
            <a:avLst/>
          </a:prstGeom>
          <a:solidFill>
            <a:srgbClr val="29252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Triángulo isósceles 10"/>
          <p:cNvSpPr/>
          <p:nvPr userDrawn="1"/>
        </p:nvSpPr>
        <p:spPr>
          <a:xfrm>
            <a:off x="4433745" y="5749636"/>
            <a:ext cx="276505" cy="238366"/>
          </a:xfrm>
          <a:prstGeom prst="triangle">
            <a:avLst/>
          </a:prstGeom>
          <a:solidFill>
            <a:srgbClr val="29252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16438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tacado 1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 userDrawn="1"/>
        </p:nvSpPr>
        <p:spPr>
          <a:xfrm>
            <a:off x="0" y="0"/>
            <a:ext cx="9144000" cy="1030287"/>
          </a:xfrm>
          <a:prstGeom prst="rect">
            <a:avLst/>
          </a:prstGeom>
          <a:solidFill>
            <a:srgbClr val="29252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Rectángulo 15"/>
          <p:cNvSpPr/>
          <p:nvPr userDrawn="1"/>
        </p:nvSpPr>
        <p:spPr>
          <a:xfrm>
            <a:off x="0" y="6161314"/>
            <a:ext cx="9144000" cy="696686"/>
          </a:xfrm>
          <a:prstGeom prst="rect">
            <a:avLst/>
          </a:prstGeom>
          <a:solidFill>
            <a:srgbClr val="2925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Rectángulo 14"/>
          <p:cNvSpPr/>
          <p:nvPr userDrawn="1"/>
        </p:nvSpPr>
        <p:spPr>
          <a:xfrm>
            <a:off x="0" y="1044050"/>
            <a:ext cx="9144000" cy="886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fld id="{441FA1DC-7FA5-4AF5-9373-AEAD73F8E6D7}" type="datetime4">
              <a:rPr lang="en-US" smtClean="0"/>
              <a:t>November 13, 2019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University of Twente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2F98608D-14CC-4106-B1A7-0738EB27789A}" type="slidenum">
              <a:rPr lang="es-ES" smtClean="0"/>
              <a:pPr algn="ctr"/>
              <a:t>‹Nº›</a:t>
            </a:fld>
            <a:endParaRPr lang="es-ES" dirty="0"/>
          </a:p>
        </p:txBody>
      </p:sp>
      <p:sp>
        <p:nvSpPr>
          <p:cNvPr id="10" name="Elipse 9"/>
          <p:cNvSpPr/>
          <p:nvPr userDrawn="1"/>
        </p:nvSpPr>
        <p:spPr>
          <a:xfrm>
            <a:off x="8098277" y="598538"/>
            <a:ext cx="642026" cy="64202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FE52EF0-4F3F-4D2D-BF17-C47C2956743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3397" y="614653"/>
            <a:ext cx="619178" cy="619178"/>
          </a:xfrm>
          <a:prstGeom prst="rect">
            <a:avLst/>
          </a:prstGeom>
        </p:spPr>
      </p:pic>
      <p:pic>
        <p:nvPicPr>
          <p:cNvPr id="13" name="Picture 12" descr="A picture containing sitting, table, laptop, computer&#10;&#10;Description automatically generated">
            <a:extLst>
              <a:ext uri="{FF2B5EF4-FFF2-40B4-BE49-F238E27FC236}">
                <a16:creationId xmlns:a16="http://schemas.microsoft.com/office/drawing/2014/main" id="{2D6F4438-B8F3-4516-9441-D219D1670D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33026"/>
            <a:ext cx="9144000" cy="5028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3033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estacado 1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15"/>
          <p:cNvSpPr/>
          <p:nvPr userDrawn="1"/>
        </p:nvSpPr>
        <p:spPr>
          <a:xfrm>
            <a:off x="0" y="6161314"/>
            <a:ext cx="9144000" cy="696686"/>
          </a:xfrm>
          <a:prstGeom prst="rect">
            <a:avLst/>
          </a:prstGeom>
          <a:solidFill>
            <a:srgbClr val="2925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3" name="Picture 12" descr="A picture containing sitting, table, laptop, computer&#10;&#10;Description automatically generated">
            <a:extLst>
              <a:ext uri="{FF2B5EF4-FFF2-40B4-BE49-F238E27FC236}">
                <a16:creationId xmlns:a16="http://schemas.microsoft.com/office/drawing/2014/main" id="{2D6F4438-B8F3-4516-9441-D219D1670D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61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4687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Resultado de imagen de fondo blanco gris">
            <a:extLst>
              <a:ext uri="{FF2B5EF4-FFF2-40B4-BE49-F238E27FC236}">
                <a16:creationId xmlns:a16="http://schemas.microsoft.com/office/drawing/2014/main" id="{33C7BF29-EC69-4161-8AE3-22D1D0B788A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133422"/>
            <a:ext cx="9144001" cy="505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ángulo 6"/>
          <p:cNvSpPr/>
          <p:nvPr userDrawn="1"/>
        </p:nvSpPr>
        <p:spPr>
          <a:xfrm>
            <a:off x="0" y="0"/>
            <a:ext cx="9144000" cy="1030287"/>
          </a:xfrm>
          <a:prstGeom prst="rect">
            <a:avLst/>
          </a:prstGeom>
          <a:solidFill>
            <a:srgbClr val="29252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Rectángulo 15"/>
          <p:cNvSpPr/>
          <p:nvPr userDrawn="1"/>
        </p:nvSpPr>
        <p:spPr>
          <a:xfrm>
            <a:off x="0" y="6161314"/>
            <a:ext cx="9144000" cy="696686"/>
          </a:xfrm>
          <a:prstGeom prst="rect">
            <a:avLst/>
          </a:prstGeom>
          <a:solidFill>
            <a:srgbClr val="2925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Rectángulo 14"/>
          <p:cNvSpPr/>
          <p:nvPr userDrawn="1"/>
        </p:nvSpPr>
        <p:spPr>
          <a:xfrm>
            <a:off x="0" y="1044050"/>
            <a:ext cx="9144000" cy="886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fld id="{47178FAE-FA49-45F4-9AA7-F1921AA1BE03}" type="datetime4">
              <a:rPr lang="en-US" smtClean="0"/>
              <a:t>November 13, 2019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University of Twente</a:t>
            </a:r>
          </a:p>
        </p:txBody>
      </p:sp>
      <p:sp>
        <p:nvSpPr>
          <p:cNvPr id="10" name="Elipse 9"/>
          <p:cNvSpPr/>
          <p:nvPr userDrawn="1"/>
        </p:nvSpPr>
        <p:spPr>
          <a:xfrm>
            <a:off x="8098277" y="598538"/>
            <a:ext cx="642026" cy="64202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FE52EF0-4F3F-4D2D-BF17-C47C295674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0684" y="609227"/>
            <a:ext cx="619178" cy="61917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E16180B5-995E-4161-84D4-ECB2253BE96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5773" y="6291213"/>
            <a:ext cx="1289822" cy="455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4823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hakesp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kespeak Title 1">
            <a:extLst>
              <a:ext uri="{FF2B5EF4-FFF2-40B4-BE49-F238E27FC236}">
                <a16:creationId xmlns:a16="http://schemas.microsoft.com/office/drawing/2014/main" id="{E65DE9D7-C94E-4754-BF27-60CC26C91B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Shakespeak Master title style</a:t>
            </a:r>
            <a:endParaRPr lang="nl-NL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A498ED6-7990-46D1-A152-A7282D6F51C1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8650" y="1828343"/>
            <a:ext cx="7886700" cy="4352498"/>
          </a:xfrm>
        </p:spPr>
        <p:txBody>
          <a:bodyPr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</a:lstStyle>
          <a:p>
            <a:pPr lvl="0"/>
            <a:r>
              <a:rPr lang="en-US"/>
              <a:t>Multiple choice answers listen to this text style</a:t>
            </a:r>
          </a:p>
          <a:p>
            <a:pPr lvl="1"/>
            <a:r>
              <a:rPr lang="en-US"/>
              <a:t>Open ended messages listen to this text style</a:t>
            </a:r>
          </a:p>
          <a:p>
            <a:pPr lvl="2"/>
            <a:r>
              <a:rPr lang="en-US"/>
              <a:t>Explanation texts listen to this font family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925549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E75471C-02C9-9145-8C0F-DCA7171A28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18660" y="6356351"/>
            <a:ext cx="2520897" cy="365125"/>
          </a:xfrm>
        </p:spPr>
        <p:txBody>
          <a:bodyPr/>
          <a:lstStyle>
            <a:lvl1pPr>
              <a:defRPr cap="all" baseline="0">
                <a:latin typeface="Arial" panose="020B0604020202020204" pitchFamily="34" charset="0"/>
              </a:defRPr>
            </a:lvl1pPr>
          </a:lstStyle>
          <a:p>
            <a:fld id="{FA728384-E984-F446-A49C-FBBB97E0742D}" type="datetime3">
              <a:rPr lang="en-US" smtClean="0"/>
              <a:t>13 November 2019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B692917-398F-D34C-A817-2150667F5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908471" y="6356351"/>
            <a:ext cx="5405663" cy="365125"/>
          </a:xfrm>
        </p:spPr>
        <p:txBody>
          <a:bodyPr/>
          <a:lstStyle>
            <a:lvl1pPr algn="l">
              <a:defRPr cap="all" baseline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EBF3654-DD81-DB45-9602-B09B3CF80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83048" y="6356351"/>
            <a:ext cx="457200" cy="365125"/>
          </a:xfrm>
        </p:spPr>
        <p:txBody>
          <a:bodyPr/>
          <a:lstStyle>
            <a:lvl1pPr>
              <a:defRPr cap="all" baseline="0">
                <a:latin typeface="Arial" panose="020B0604020202020204" pitchFamily="34" charset="0"/>
              </a:defRPr>
            </a:lvl1pPr>
          </a:lstStyle>
          <a:p>
            <a:fld id="{59D79D20-9926-6947-91A9-E826DAB4C488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DA016B96-8B58-2D47-BB97-1861188CC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8472" y="3956824"/>
            <a:ext cx="6031776" cy="656274"/>
          </a:xfrm>
          <a:prstGeom prst="rect">
            <a:avLst/>
          </a:prstGeom>
          <a:noFill/>
        </p:spPr>
        <p:txBody>
          <a:bodyPr/>
          <a:lstStyle>
            <a:lvl1pPr>
              <a:defRPr sz="2400" baseline="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F27629C-F8CE-394C-AB77-2C70E78772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908697" y="4613098"/>
            <a:ext cx="6031550" cy="5787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50" cap="all" baseline="0">
                <a:solidFill>
                  <a:schemeClr val="accent3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5FCFFA0-98B2-F746-83EA-8DBDA6B7A7C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8661" y="347664"/>
            <a:ext cx="3858868" cy="477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Faculty / department name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B44F889-6CB5-BD43-B19A-F35F370828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241850">
            <a:off x="4474679" y="-3055937"/>
            <a:ext cx="5695950" cy="680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439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E75471C-02C9-9145-8C0F-DCA7171A28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18660" y="6356351"/>
            <a:ext cx="2520897" cy="365125"/>
          </a:xfrm>
        </p:spPr>
        <p:txBody>
          <a:bodyPr/>
          <a:lstStyle>
            <a:lvl1pPr>
              <a:defRPr cap="all" baseline="0">
                <a:latin typeface="Arial" panose="020B0604020202020204" pitchFamily="34" charset="0"/>
              </a:defRPr>
            </a:lvl1pPr>
          </a:lstStyle>
          <a:p>
            <a:fld id="{B46EEF56-242D-4244-B1A5-94B892795E2B}" type="datetime3">
              <a:rPr lang="en-US" smtClean="0"/>
              <a:t>13 November 2019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B692917-398F-D34C-A817-2150667F5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908471" y="6356351"/>
            <a:ext cx="5405663" cy="365125"/>
          </a:xfrm>
        </p:spPr>
        <p:txBody>
          <a:bodyPr/>
          <a:lstStyle>
            <a:lvl1pPr algn="l">
              <a:defRPr cap="all" baseline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EBF3654-DD81-DB45-9602-B09B3CF80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83048" y="6356351"/>
            <a:ext cx="457200" cy="365125"/>
          </a:xfrm>
        </p:spPr>
        <p:txBody>
          <a:bodyPr/>
          <a:lstStyle>
            <a:lvl1pPr>
              <a:defRPr cap="all" baseline="0">
                <a:latin typeface="Arial" panose="020B0604020202020204" pitchFamily="34" charset="0"/>
              </a:defRPr>
            </a:lvl1pPr>
          </a:lstStyle>
          <a:p>
            <a:fld id="{59D79D20-9926-6947-91A9-E826DAB4C488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DA016B96-8B58-2D47-BB97-1861188CC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8472" y="3956824"/>
            <a:ext cx="6031776" cy="656274"/>
          </a:xfrm>
          <a:prstGeom prst="rect">
            <a:avLst/>
          </a:prstGeom>
          <a:noFill/>
        </p:spPr>
        <p:txBody>
          <a:bodyPr/>
          <a:lstStyle>
            <a:lvl1pPr>
              <a:defRPr sz="2400" baseline="0">
                <a:solidFill>
                  <a:srgbClr val="049DC4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F27629C-F8CE-394C-AB77-2C70E78772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908697" y="4613098"/>
            <a:ext cx="6031550" cy="5787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50" cap="all" baseline="0">
                <a:solidFill>
                  <a:srgbClr val="079CC5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5FCFFA0-98B2-F746-83EA-8DBDA6B7A7C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8661" y="347664"/>
            <a:ext cx="5603186" cy="477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Faculty / department name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FD3B795-1F91-E045-91A7-ABD6E806B5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9729498">
            <a:off x="6325014" y="-2286867"/>
            <a:ext cx="314325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741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E75471C-02C9-9145-8C0F-DCA7171A28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18660" y="6356351"/>
            <a:ext cx="2520897" cy="365125"/>
          </a:xfrm>
        </p:spPr>
        <p:txBody>
          <a:bodyPr/>
          <a:lstStyle>
            <a:lvl1pPr>
              <a:defRPr cap="all" baseline="0">
                <a:latin typeface="Arial" panose="020B0604020202020204" pitchFamily="34" charset="0"/>
              </a:defRPr>
            </a:lvl1pPr>
          </a:lstStyle>
          <a:p>
            <a:fld id="{448D0C12-8DE7-6F48-AD95-D9425B479BDD}" type="datetime3">
              <a:rPr lang="en-US" smtClean="0"/>
              <a:t>13 November 2019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B692917-398F-D34C-A817-2150667F5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908471" y="6356351"/>
            <a:ext cx="5405663" cy="365125"/>
          </a:xfrm>
        </p:spPr>
        <p:txBody>
          <a:bodyPr/>
          <a:lstStyle>
            <a:lvl1pPr algn="l">
              <a:defRPr cap="all" baseline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EBF3654-DD81-DB45-9602-B09B3CF80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83048" y="6356351"/>
            <a:ext cx="457200" cy="365125"/>
          </a:xfrm>
        </p:spPr>
        <p:txBody>
          <a:bodyPr/>
          <a:lstStyle>
            <a:lvl1pPr>
              <a:defRPr cap="all" baseline="0">
                <a:latin typeface="Arial" panose="020B0604020202020204" pitchFamily="34" charset="0"/>
              </a:defRPr>
            </a:lvl1pPr>
          </a:lstStyle>
          <a:p>
            <a:fld id="{59D79D20-9926-6947-91A9-E826DAB4C488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DA016B96-8B58-2D47-BB97-1861188CC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8472" y="3956824"/>
            <a:ext cx="6031776" cy="656274"/>
          </a:xfrm>
          <a:prstGeom prst="rect">
            <a:avLst/>
          </a:prstGeom>
          <a:noFill/>
        </p:spPr>
        <p:txBody>
          <a:bodyPr/>
          <a:lstStyle>
            <a:lvl1pPr>
              <a:defRPr sz="2400" baseline="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F27629C-F8CE-394C-AB77-2C70E78772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908697" y="4613098"/>
            <a:ext cx="6031550" cy="5787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50" cap="all" baseline="0">
                <a:solidFill>
                  <a:schemeClr val="accent6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Click to edit master subtitle style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5FCFFA0-98B2-F746-83EA-8DBDA6B7A7C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8661" y="347664"/>
            <a:ext cx="5625548" cy="477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 b="1" i="0" cap="all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Faculty / department name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BBE68D8-70A6-7246-8BE1-4483AA758C9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358674">
            <a:off x="5901997" y="-3081337"/>
            <a:ext cx="375455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255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C1639-29E5-4DB6-B394-65496BA1FB6B}" type="datetime4">
              <a:rPr lang="en-US" smtClean="0"/>
              <a:t>November 13, 2019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s-ES"/>
              <a:t>University of Twente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98608D-14CC-4106-B1A7-0738EB27789A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49208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6" r:id="rId2"/>
    <p:sldLayoutId id="2147483673" r:id="rId3"/>
    <p:sldLayoutId id="2147483680" r:id="rId4"/>
    <p:sldLayoutId id="2147483678" r:id="rId5"/>
    <p:sldLayoutId id="2147483679" r:id="rId6"/>
  </p:sldLayoutIdLst>
  <p:hf sldNum="0" hd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C5ACC1DE-CDDD-4C56-B050-C39DCCD5431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2925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3996" y="6356351"/>
            <a:ext cx="17741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fld id="{8E469526-6E45-7F42-9A5B-A968FB10F2EF}" type="datetime3">
              <a:rPr lang="en-US" smtClean="0"/>
              <a:pPr/>
              <a:t>13 November 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11557" y="6356351"/>
            <a:ext cx="477823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11597" y="6356351"/>
            <a:ext cx="6336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aseline="0">
                <a:solidFill>
                  <a:schemeClr val="bg1"/>
                </a:solidFill>
              </a:defRPr>
            </a:lvl1pPr>
          </a:lstStyle>
          <a:p>
            <a:fld id="{59D79D20-9926-6947-91A9-E826DAB4C488}" type="slidenum">
              <a:rPr lang="en-US" smtClean="0"/>
              <a:pPr/>
              <a:t>‹Nº›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2310C1B-65DB-2343-8AA3-FE42BB8807D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499154" y="1500168"/>
            <a:ext cx="4145692" cy="2757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722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</p:sldLayoutIdLst>
  <p:hf hd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700" b="1" i="0" kern="1200" cap="all" baseline="0">
          <a:solidFill>
            <a:schemeClr val="tx1"/>
          </a:solidFill>
          <a:latin typeface="Arial Narrow" panose="020B060602020203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26" Type="http://schemas.microsoft.com/office/2007/relationships/diagramDrawing" Target="../diagrams/drawing5.xml"/><Relationship Id="rId39" Type="http://schemas.openxmlformats.org/officeDocument/2006/relationships/diagramQuickStyle" Target="../diagrams/quickStyle8.xml"/><Relationship Id="rId21" Type="http://schemas.microsoft.com/office/2007/relationships/diagramDrawing" Target="../diagrams/drawing4.xml"/><Relationship Id="rId34" Type="http://schemas.openxmlformats.org/officeDocument/2006/relationships/diagramQuickStyle" Target="../diagrams/quickStyle7.xml"/><Relationship Id="rId42" Type="http://schemas.openxmlformats.org/officeDocument/2006/relationships/diagramData" Target="../diagrams/data9.xml"/><Relationship Id="rId47" Type="http://schemas.openxmlformats.org/officeDocument/2006/relationships/diagramData" Target="../diagrams/data10.xml"/><Relationship Id="rId50" Type="http://schemas.openxmlformats.org/officeDocument/2006/relationships/diagramColors" Target="../diagrams/colors10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9" Type="http://schemas.openxmlformats.org/officeDocument/2006/relationships/diagramQuickStyle" Target="../diagrams/quickStyle6.xml"/><Relationship Id="rId11" Type="http://schemas.microsoft.com/office/2007/relationships/diagramDrawing" Target="../diagrams/drawing2.xml"/><Relationship Id="rId24" Type="http://schemas.openxmlformats.org/officeDocument/2006/relationships/diagramQuickStyle" Target="../diagrams/quickStyle5.xml"/><Relationship Id="rId32" Type="http://schemas.openxmlformats.org/officeDocument/2006/relationships/diagramData" Target="../diagrams/data7.xml"/><Relationship Id="rId37" Type="http://schemas.openxmlformats.org/officeDocument/2006/relationships/diagramData" Target="../diagrams/data8.xml"/><Relationship Id="rId40" Type="http://schemas.openxmlformats.org/officeDocument/2006/relationships/diagramColors" Target="../diagrams/colors8.xml"/><Relationship Id="rId45" Type="http://schemas.openxmlformats.org/officeDocument/2006/relationships/diagramColors" Target="../diagrams/colors9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23" Type="http://schemas.openxmlformats.org/officeDocument/2006/relationships/diagramLayout" Target="../diagrams/layout5.xml"/><Relationship Id="rId28" Type="http://schemas.openxmlformats.org/officeDocument/2006/relationships/diagramLayout" Target="../diagrams/layout6.xml"/><Relationship Id="rId36" Type="http://schemas.microsoft.com/office/2007/relationships/diagramDrawing" Target="../diagrams/drawing7.xml"/><Relationship Id="rId49" Type="http://schemas.openxmlformats.org/officeDocument/2006/relationships/diagramQuickStyle" Target="../diagrams/quickStyle10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31" Type="http://schemas.microsoft.com/office/2007/relationships/diagramDrawing" Target="../diagrams/drawing6.xml"/><Relationship Id="rId44" Type="http://schemas.openxmlformats.org/officeDocument/2006/relationships/diagramQuickStyle" Target="../diagrams/quickStyle9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Relationship Id="rId22" Type="http://schemas.openxmlformats.org/officeDocument/2006/relationships/diagramData" Target="../diagrams/data5.xml"/><Relationship Id="rId27" Type="http://schemas.openxmlformats.org/officeDocument/2006/relationships/diagramData" Target="../diagrams/data6.xml"/><Relationship Id="rId30" Type="http://schemas.openxmlformats.org/officeDocument/2006/relationships/diagramColors" Target="../diagrams/colors6.xml"/><Relationship Id="rId35" Type="http://schemas.openxmlformats.org/officeDocument/2006/relationships/diagramColors" Target="../diagrams/colors7.xml"/><Relationship Id="rId43" Type="http://schemas.openxmlformats.org/officeDocument/2006/relationships/diagramLayout" Target="../diagrams/layout9.xml"/><Relationship Id="rId48" Type="http://schemas.openxmlformats.org/officeDocument/2006/relationships/diagramLayout" Target="../diagrams/layout10.xml"/><Relationship Id="rId8" Type="http://schemas.openxmlformats.org/officeDocument/2006/relationships/diagramLayout" Target="../diagrams/layout2.xml"/><Relationship Id="rId51" Type="http://schemas.microsoft.com/office/2007/relationships/diagramDrawing" Target="../diagrams/drawing10.xml"/><Relationship Id="rId3" Type="http://schemas.openxmlformats.org/officeDocument/2006/relationships/diagramLayout" Target="../diagrams/layout1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5" Type="http://schemas.openxmlformats.org/officeDocument/2006/relationships/diagramColors" Target="../diagrams/colors5.xml"/><Relationship Id="rId33" Type="http://schemas.openxmlformats.org/officeDocument/2006/relationships/diagramLayout" Target="../diagrams/layout7.xml"/><Relationship Id="rId38" Type="http://schemas.openxmlformats.org/officeDocument/2006/relationships/diagramLayout" Target="../diagrams/layout8.xml"/><Relationship Id="rId46" Type="http://schemas.microsoft.com/office/2007/relationships/diagramDrawing" Target="../diagrams/drawing9.xml"/><Relationship Id="rId20" Type="http://schemas.openxmlformats.org/officeDocument/2006/relationships/diagramColors" Target="../diagrams/colors4.xml"/><Relationship Id="rId41" Type="http://schemas.microsoft.com/office/2007/relationships/diagramDrawing" Target="../diagrams/drawing8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canvas.utwente.nl/courses/4167/pages/wk-1-academic-skills?module_item_id=102725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canvas.utwente.nl/courses/4167/assignments/18620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png"/><Relationship Id="rId5" Type="http://schemas.openxmlformats.org/officeDocument/2006/relationships/image" Target="../media/image4.png"/><Relationship Id="rId4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385766F4-2B26-4102-8FF6-35B9B1332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EEF56-242D-4244-B1A5-94B892795E2B}" type="datetime3">
              <a:rPr lang="en-US" smtClean="0"/>
              <a:t>13 November 2019</a:t>
            </a:fld>
            <a:endParaRPr lang="en-US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56919A8F-D7FE-4DA5-B548-1ACC78825D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Yeray del </a:t>
            </a:r>
            <a:r>
              <a:rPr lang="en-US" dirty="0" err="1"/>
              <a:t>cristo</a:t>
            </a:r>
            <a:r>
              <a:rPr lang="en-US" dirty="0"/>
              <a:t> barrios fleitas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0CD36F6-F5F9-4D26-A8EE-1B4B04DBD8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79D20-9926-6947-91A9-E826DAB4C488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F1002D20-4088-43E6-8005-665F38E2F0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Module </a:t>
            </a:r>
            <a:r>
              <a:rPr lang="es-ES" dirty="0" err="1"/>
              <a:t>ii</a:t>
            </a:r>
            <a:r>
              <a:rPr lang="es-ES" dirty="0"/>
              <a:t> – </a:t>
            </a:r>
            <a:r>
              <a:rPr lang="es-ES" dirty="0" err="1"/>
              <a:t>academic</a:t>
            </a:r>
            <a:r>
              <a:rPr lang="es-ES" dirty="0"/>
              <a:t> </a:t>
            </a:r>
            <a:r>
              <a:rPr lang="es-ES" dirty="0" err="1"/>
              <a:t>skills</a:t>
            </a:r>
            <a:endParaRPr lang="es-ES" dirty="0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id="{165454A1-9851-4697-BF00-3E9A3031F3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ES" dirty="0" err="1"/>
              <a:t>Week</a:t>
            </a:r>
            <a:r>
              <a:rPr lang="es-ES" dirty="0"/>
              <a:t> 1: </a:t>
            </a:r>
            <a:r>
              <a:rPr lang="en-GB" dirty="0"/>
              <a:t>introductory</a:t>
            </a:r>
            <a:r>
              <a:rPr lang="es-ES" dirty="0"/>
              <a:t> </a:t>
            </a:r>
            <a:r>
              <a:rPr lang="en-GB" dirty="0"/>
              <a:t>lecture</a:t>
            </a:r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04D66524-0B61-4EDA-BF55-04337014F2F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06010" y="347664"/>
            <a:ext cx="4857113" cy="477837"/>
          </a:xfrm>
        </p:spPr>
        <p:txBody>
          <a:bodyPr/>
          <a:lstStyle/>
          <a:p>
            <a:r>
              <a:rPr lang="en-GB" dirty="0"/>
              <a:t>Technical computer science program</a:t>
            </a:r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8BCF4565-C0D8-4AF6-A751-FCD0A565FF44}"/>
              </a:ext>
            </a:extLst>
          </p:cNvPr>
          <p:cNvSpPr/>
          <p:nvPr/>
        </p:nvSpPr>
        <p:spPr>
          <a:xfrm>
            <a:off x="218660" y="157404"/>
            <a:ext cx="642026" cy="64202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83521EB-356F-4423-BEBD-F02C880A81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9456" y="176482"/>
            <a:ext cx="619178" cy="619178"/>
          </a:xfrm>
          <a:prstGeom prst="rect">
            <a:avLst/>
          </a:prstGeom>
        </p:spPr>
      </p:pic>
      <p:pic>
        <p:nvPicPr>
          <p:cNvPr id="421" name="Imagen 420" descr="Imagen que contiene monitor, pantalla, televisión, microondas&#10;&#10;Descripción generada automáticamente">
            <a:extLst>
              <a:ext uri="{FF2B5EF4-FFF2-40B4-BE49-F238E27FC236}">
                <a16:creationId xmlns:a16="http://schemas.microsoft.com/office/drawing/2014/main" id="{B871DBAB-8550-4757-BA9D-C874B96BA4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233" y="2099700"/>
            <a:ext cx="2105750" cy="1524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2958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1">
            <a:extLst>
              <a:ext uri="{FF2B5EF4-FFF2-40B4-BE49-F238E27FC236}">
                <a16:creationId xmlns:a16="http://schemas.microsoft.com/office/drawing/2014/main" id="{EE8467E6-C52D-4D36-883B-703EF7FE6A0A}"/>
              </a:ext>
            </a:extLst>
          </p:cNvPr>
          <p:cNvSpPr txBox="1"/>
          <p:nvPr/>
        </p:nvSpPr>
        <p:spPr>
          <a:xfrm>
            <a:off x="0" y="700920"/>
            <a:ext cx="914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WELCOME            </a:t>
            </a:r>
            <a:r>
              <a:rPr lang="en-GB" sz="1200" dirty="0">
                <a:solidFill>
                  <a:schemeClr val="bg1"/>
                </a:solidFill>
              </a:rPr>
              <a:t>TOPICS &amp; ILO            </a:t>
            </a:r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TIME SCHEDULE            WORKFLOW            ASSESSMENT            NEXT STEPS</a:t>
            </a:r>
            <a:endParaRPr lang="en-GB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0F8FCB4-7EC2-4395-9322-BC9B599BF197}"/>
              </a:ext>
            </a:extLst>
          </p:cNvPr>
          <p:cNvSpPr txBox="1"/>
          <p:nvPr/>
        </p:nvSpPr>
        <p:spPr>
          <a:xfrm>
            <a:off x="76912" y="0"/>
            <a:ext cx="9067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FFFF"/>
                </a:solidFill>
              </a:rPr>
              <a:t>WHY SHOULD I STUDY ACADEMIC SKILL IN M2?</a:t>
            </a:r>
          </a:p>
        </p:txBody>
      </p:sp>
      <p:sp>
        <p:nvSpPr>
          <p:cNvPr id="8" name="Marcador de fecha 3">
            <a:extLst>
              <a:ext uri="{FF2B5EF4-FFF2-40B4-BE49-F238E27FC236}">
                <a16:creationId xmlns:a16="http://schemas.microsoft.com/office/drawing/2014/main" id="{68CB9805-1EEA-4507-A538-41D6B4EDF05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A17A963E-95A2-4A85-969D-5A95ED2AC268}" type="datetime4">
              <a:rPr lang="en-US" sz="1200" smtClean="0"/>
              <a:t>November 13, 2019</a:t>
            </a:fld>
            <a:endParaRPr lang="en-GB" sz="1200" dirty="0"/>
          </a:p>
        </p:txBody>
      </p:sp>
      <p:sp>
        <p:nvSpPr>
          <p:cNvPr id="9" name="Marcador de pie de página 4">
            <a:extLst>
              <a:ext uri="{FF2B5EF4-FFF2-40B4-BE49-F238E27FC236}">
                <a16:creationId xmlns:a16="http://schemas.microsoft.com/office/drawing/2014/main" id="{B4C74BF7-463F-4CE1-AD5C-B258B720B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en-GB" sz="1200" dirty="0"/>
              <a:t>Yeray Barrios Fleitas</a:t>
            </a:r>
          </a:p>
          <a:p>
            <a:r>
              <a:rPr lang="en-GB" sz="1200" dirty="0"/>
              <a:t>University of Twente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DD59D9F-4261-4AB5-8F4C-F70CA87171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084306"/>
            <a:ext cx="9143999" cy="5028590"/>
          </a:xfrm>
          <a:prstGeom prst="rect">
            <a:avLst/>
          </a:prstGeom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0C74C44B-0726-4CE2-BEA5-F5B02934730E}"/>
              </a:ext>
            </a:extLst>
          </p:cNvPr>
          <p:cNvSpPr/>
          <p:nvPr/>
        </p:nvSpPr>
        <p:spPr>
          <a:xfrm>
            <a:off x="0" y="1049446"/>
            <a:ext cx="3974400" cy="82386"/>
          </a:xfrm>
          <a:prstGeom prst="rect">
            <a:avLst/>
          </a:prstGeom>
          <a:solidFill>
            <a:srgbClr val="049D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186580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k_v_VS_1_3_2522443_1_-1_0_0_0_[3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VoteExplanationBg_1">
            <a:extLst>
              <a:ext uri="{FF2B5EF4-FFF2-40B4-BE49-F238E27FC236}">
                <a16:creationId xmlns:a16="http://schemas.microsoft.com/office/drawing/2014/main" id="{C0747DAA-949C-4532-8273-D21FD052B9C4}"/>
              </a:ext>
            </a:extLst>
          </p:cNvPr>
          <p:cNvSpPr txBox="1"/>
          <p:nvPr/>
        </p:nvSpPr>
        <p:spPr>
          <a:xfrm>
            <a:off x="0" y="5843016"/>
            <a:ext cx="9144000" cy="1014984"/>
          </a:xfrm>
          <a:prstGeom prst="rect">
            <a:avLst/>
          </a:prstGeom>
          <a:solidFill>
            <a:srgbClr val="0082C8"/>
          </a:solidFill>
        </p:spPr>
        <p:txBody>
          <a:bodyPr vert="horz" lIns="91440" tIns="45720" rIns="91440" bIns="45720" rtlCol="0" anchor="ctr" anchorCtr="0">
            <a:noAutofit/>
          </a:bodyPr>
          <a:lstStyle/>
          <a:p>
            <a:pPr algn="ctr">
              <a:buClr>
                <a:srgbClr val="000000"/>
              </a:buClr>
            </a:pPr>
            <a:endParaRPr lang="es-E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" name="sk_v_VT_1_3_2522443_1_-1_0_0_0_[3]">
            <a:extLst>
              <a:ext uri="{FF2B5EF4-FFF2-40B4-BE49-F238E27FC236}">
                <a16:creationId xmlns:a16="http://schemas.microsoft.com/office/drawing/2014/main" id="{7388E90F-0C56-4F4B-8D29-0396C8B9A0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</a:extLst>
        </p:spPr>
        <p:txBody>
          <a:bodyPr anchor="ctr" anchorCtr="0">
            <a:noAutofit/>
          </a:bodyPr>
          <a:lstStyle/>
          <a:p>
            <a:r>
              <a:rPr lang="en-US">
                <a:solidFill>
                  <a:srgbClr val="000000"/>
                </a:solidFill>
                <a:latin typeface="Calibri Light" panose="020F0302020204030204" pitchFamily="34" charset="0"/>
              </a:rPr>
              <a:t>And speaking of projects, when working in a group, how do you prefer it to be built?</a:t>
            </a:r>
            <a:endParaRPr lang="es-ES">
              <a:solidFill>
                <a:srgbClr val="000000"/>
              </a:solidFill>
              <a:latin typeface="Calibri Light" panose="020F0302020204030204" pitchFamily="34" charset="0"/>
            </a:endParaRPr>
          </a:p>
        </p:txBody>
      </p:sp>
      <p:sp>
        <p:nvSpPr>
          <p:cNvPr id="3" name="VoteChoices">
            <a:extLst>
              <a:ext uri="{FF2B5EF4-FFF2-40B4-BE49-F238E27FC236}">
                <a16:creationId xmlns:a16="http://schemas.microsoft.com/office/drawing/2014/main" id="{F4FC2243-8159-4E3E-8D7C-D67F23FBA3A2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28650" y="1828344"/>
            <a:ext cx="7886700" cy="391205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</a:extLst>
        </p:spPr>
        <p:txBody>
          <a:bodyPr anchor="t" anchorCtr="0">
            <a:noAutofit/>
          </a:bodyPr>
          <a:lstStyle/>
          <a:p>
            <a:pPr marL="508000" indent="-508000">
              <a:spcBef>
                <a:spcPts val="20"/>
              </a:spcBef>
              <a:buSzPct val="100000"/>
              <a:buAutoNum type="alphaUcPeriod"/>
            </a:pPr>
            <a:r>
              <a:rPr lang="en-US">
                <a:solidFill>
                  <a:srgbClr val="000000"/>
                </a:solidFill>
                <a:latin typeface="Calibri" panose="020F0502020204030204" pitchFamily="34" charset="0"/>
              </a:rPr>
              <a:t>By choosing partner among ourselves</a:t>
            </a:r>
          </a:p>
          <a:p>
            <a:pPr marL="508000" indent="-508000">
              <a:spcBef>
                <a:spcPts val="20"/>
              </a:spcBef>
              <a:buSzPct val="100000"/>
              <a:buAutoNum type="alphaUcPeriod"/>
            </a:pPr>
            <a:r>
              <a:rPr lang="en-US">
                <a:solidFill>
                  <a:srgbClr val="000000"/>
                </a:solidFill>
                <a:latin typeface="Calibri" panose="020F0502020204030204" pitchFamily="34" charset="0"/>
              </a:rPr>
              <a:t>By letting the teacher build the groups for us</a:t>
            </a:r>
          </a:p>
          <a:p>
            <a:pPr marL="508000" indent="-508000">
              <a:spcBef>
                <a:spcPts val="20"/>
              </a:spcBef>
              <a:buSzPct val="100000"/>
              <a:buAutoNum type="alphaUcPeriod"/>
            </a:pPr>
            <a:r>
              <a:rPr lang="en-US">
                <a:solidFill>
                  <a:srgbClr val="000000"/>
                </a:solidFill>
                <a:latin typeface="Calibri" panose="020F0502020204030204" pitchFamily="34" charset="0"/>
              </a:rPr>
              <a:t>I do not care at all</a:t>
            </a:r>
          </a:p>
          <a:p>
            <a:pPr marL="457200" indent="-457200">
              <a:spcBef>
                <a:spcPts val="20"/>
              </a:spcBef>
              <a:buSzPct val="100000"/>
              <a:buAutoNum type="alphaUcPeriod"/>
            </a:pPr>
            <a:endParaRPr lang="es-E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grpSp>
        <p:nvGrpSpPr>
          <p:cNvPr id="7" name="VotesCounterGroup">
            <a:extLst>
              <a:ext uri="{FF2B5EF4-FFF2-40B4-BE49-F238E27FC236}">
                <a16:creationId xmlns:a16="http://schemas.microsoft.com/office/drawing/2014/main" id="{A09CDD98-9BB8-41D6-881A-19B1324CC30D}"/>
              </a:ext>
            </a:extLst>
          </p:cNvPr>
          <p:cNvGrpSpPr/>
          <p:nvPr/>
        </p:nvGrpSpPr>
        <p:grpSpPr>
          <a:xfrm>
            <a:off x="7463333" y="6021324"/>
            <a:ext cx="630936" cy="291465"/>
            <a:chOff x="7095744" y="6137910"/>
            <a:chExt cx="630936" cy="294894"/>
          </a:xfrm>
        </p:grpSpPr>
        <p:pic>
          <p:nvPicPr>
            <p:cNvPr id="5" name="counter_icon">
              <a:extLst>
                <a:ext uri="{FF2B5EF4-FFF2-40B4-BE49-F238E27FC236}">
                  <a16:creationId xmlns:a16="http://schemas.microsoft.com/office/drawing/2014/main" id="{724BEBFB-60DC-48C7-8DCA-920C20FD553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62088" y="6137910"/>
              <a:ext cx="164592" cy="219456"/>
            </a:xfrm>
            <a:prstGeom prst="rect">
              <a:avLst/>
            </a:prstGeom>
          </p:spPr>
        </p:pic>
        <p:sp>
          <p:nvSpPr>
            <p:cNvPr id="6" name="counter_text">
              <a:extLst>
                <a:ext uri="{FF2B5EF4-FFF2-40B4-BE49-F238E27FC236}">
                  <a16:creationId xmlns:a16="http://schemas.microsoft.com/office/drawing/2014/main" id="{716AE25B-C82F-44F8-A485-A44C5A213449}"/>
                </a:ext>
              </a:extLst>
            </p:cNvPr>
            <p:cNvSpPr txBox="1"/>
            <p:nvPr/>
          </p:nvSpPr>
          <p:spPr>
            <a:xfrm>
              <a:off x="7095744" y="6144768"/>
              <a:ext cx="448056" cy="288036"/>
            </a:xfrm>
            <a:prstGeom prst="rect">
              <a:avLst/>
            </a:prstGeom>
            <a:solidFill>
              <a:srgbClr val="F1F1F1">
                <a:alpha val="0"/>
              </a:srgbClr>
            </a:solidFill>
          </p:spPr>
          <p:txBody>
            <a:bodyPr vert="horz" lIns="0" tIns="0" rIns="33020" bIns="0" rtlCol="0" anchor="ctr" anchorCtr="0">
              <a:noAutofit/>
            </a:bodyPr>
            <a:lstStyle/>
            <a:p>
              <a:pPr algn="r">
                <a:buClr>
                  <a:srgbClr val="000000"/>
                </a:buClr>
              </a:pPr>
              <a:r>
                <a:rPr lang="es-ES" sz="1600">
                  <a:solidFill>
                    <a:srgbClr val="FFFFFF"/>
                  </a:solidFill>
                  <a:latin typeface="Roboto Slab"/>
                </a:rPr>
                <a:t>1</a:t>
              </a:r>
            </a:p>
          </p:txBody>
        </p:sp>
      </p:grpSp>
      <p:grpSp>
        <p:nvGrpSpPr>
          <p:cNvPr id="11" name="ParticipantsCounterGroup">
            <a:extLst>
              <a:ext uri="{FF2B5EF4-FFF2-40B4-BE49-F238E27FC236}">
                <a16:creationId xmlns:a16="http://schemas.microsoft.com/office/drawing/2014/main" id="{3223849A-1A5B-4C32-9B78-D24214262A4C}"/>
              </a:ext>
            </a:extLst>
          </p:cNvPr>
          <p:cNvGrpSpPr/>
          <p:nvPr/>
        </p:nvGrpSpPr>
        <p:grpSpPr>
          <a:xfrm>
            <a:off x="8129016" y="6035040"/>
            <a:ext cx="630936" cy="281178"/>
            <a:chOff x="8129016" y="6035040"/>
            <a:chExt cx="630936" cy="281178"/>
          </a:xfrm>
        </p:grpSpPr>
        <p:pic>
          <p:nvPicPr>
            <p:cNvPr id="9" name="counter_icon">
              <a:extLst>
                <a:ext uri="{FF2B5EF4-FFF2-40B4-BE49-F238E27FC236}">
                  <a16:creationId xmlns:a16="http://schemas.microsoft.com/office/drawing/2014/main" id="{099188BD-6161-48C4-BB61-30C67E41CB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95360" y="6055614"/>
              <a:ext cx="164592" cy="219456"/>
            </a:xfrm>
            <a:prstGeom prst="rect">
              <a:avLst/>
            </a:prstGeom>
          </p:spPr>
        </p:pic>
        <p:sp>
          <p:nvSpPr>
            <p:cNvPr id="10" name="counter_text">
              <a:extLst>
                <a:ext uri="{FF2B5EF4-FFF2-40B4-BE49-F238E27FC236}">
                  <a16:creationId xmlns:a16="http://schemas.microsoft.com/office/drawing/2014/main" id="{064C6E3C-8965-4106-9D13-C1CC7C43FAE1}"/>
                </a:ext>
              </a:extLst>
            </p:cNvPr>
            <p:cNvSpPr txBox="1"/>
            <p:nvPr/>
          </p:nvSpPr>
          <p:spPr>
            <a:xfrm>
              <a:off x="8129016" y="6035040"/>
              <a:ext cx="448056" cy="281178"/>
            </a:xfrm>
            <a:prstGeom prst="rect">
              <a:avLst/>
            </a:prstGeom>
            <a:solidFill>
              <a:srgbClr val="F1F1F1">
                <a:alpha val="0"/>
              </a:srgbClr>
            </a:solidFill>
          </p:spPr>
          <p:txBody>
            <a:bodyPr vert="horz" lIns="0" tIns="0" rIns="33020" bIns="0" rtlCol="0" anchor="ctr" anchorCtr="0">
              <a:noAutofit/>
            </a:bodyPr>
            <a:lstStyle/>
            <a:p>
              <a:pPr algn="r">
                <a:buClr>
                  <a:srgbClr val="000000"/>
                </a:buClr>
              </a:pPr>
              <a:r>
                <a:rPr lang="es-ES" sz="1600">
                  <a:solidFill>
                    <a:srgbClr val="FFFFFF"/>
                  </a:solidFill>
                  <a:latin typeface="Roboto Slab"/>
                </a:rPr>
                <a:t>1</a:t>
              </a:r>
            </a:p>
          </p:txBody>
        </p:sp>
      </p:grpSp>
      <p:grpSp>
        <p:nvGrpSpPr>
          <p:cNvPr id="14" name="vss_group_1">
            <a:extLst>
              <a:ext uri="{FF2B5EF4-FFF2-40B4-BE49-F238E27FC236}">
                <a16:creationId xmlns:a16="http://schemas.microsoft.com/office/drawing/2014/main" id="{4E923AA1-DADF-4C20-BEC5-CBBDF3DF9AF8}"/>
              </a:ext>
            </a:extLst>
          </p:cNvPr>
          <p:cNvGrpSpPr/>
          <p:nvPr/>
        </p:nvGrpSpPr>
        <p:grpSpPr>
          <a:xfrm>
            <a:off x="8028432" y="6309360"/>
            <a:ext cx="1051560" cy="370332"/>
            <a:chOff x="7734300" y="6299200"/>
            <a:chExt cx="1168400" cy="368300"/>
          </a:xfrm>
        </p:grpSpPr>
        <p:sp>
          <p:nvSpPr>
            <p:cNvPr id="12" name="vss_text_0">
              <a:extLst>
                <a:ext uri="{FF2B5EF4-FFF2-40B4-BE49-F238E27FC236}">
                  <a16:creationId xmlns:a16="http://schemas.microsoft.com/office/drawing/2014/main" id="{27EED833-E0D9-43B1-877A-42BD907F573D}"/>
                </a:ext>
              </a:extLst>
            </p:cNvPr>
            <p:cNvSpPr/>
            <p:nvPr/>
          </p:nvSpPr>
          <p:spPr>
            <a:xfrm>
              <a:off x="7734300" y="6299200"/>
              <a:ext cx="1168400" cy="368300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>
              <a:prstShdw prst="shdw14" dist="35921" dir="2700000">
                <a:scrgbClr r="0" g="0" b="0">
                  <a:alpha val="50000"/>
                </a:sc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56616" rtlCol="0" anchor="ctr">
              <a:noAutofit/>
            </a:bodyPr>
            <a:lstStyle/>
            <a:p>
              <a:pPr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</a:pPr>
              <a:r>
                <a:rPr lang="es-ES">
                  <a:solidFill>
                    <a:srgbClr val="FFFFFF"/>
                  </a:solidFill>
                  <a:latin typeface="Calibri Light" panose="020F0302020204030204" pitchFamily="34" charset="0"/>
                </a:rPr>
                <a:t>Closed</a:t>
              </a:r>
            </a:p>
          </p:txBody>
        </p:sp>
        <p:sp>
          <p:nvSpPr>
            <p:cNvPr id="13" name="vss_light">
              <a:extLst>
                <a:ext uri="{FF2B5EF4-FFF2-40B4-BE49-F238E27FC236}">
                  <a16:creationId xmlns:a16="http://schemas.microsoft.com/office/drawing/2014/main" id="{BE91C608-D89B-4EC3-B679-4C130589C78C}"/>
                </a:ext>
              </a:extLst>
            </p:cNvPr>
            <p:cNvSpPr/>
            <p:nvPr/>
          </p:nvSpPr>
          <p:spPr>
            <a:xfrm>
              <a:off x="7802598" y="6377508"/>
              <a:ext cx="233841" cy="209302"/>
            </a:xfrm>
            <a:prstGeom prst="ellipse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</a:pPr>
              <a:endParaRPr lang="es-E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5" name="VotesStatusExplanation0">
            <a:extLst>
              <a:ext uri="{FF2B5EF4-FFF2-40B4-BE49-F238E27FC236}">
                <a16:creationId xmlns:a16="http://schemas.microsoft.com/office/drawing/2014/main" id="{7BDB379C-F67F-4C41-96C2-AF005FFF2C5D}"/>
              </a:ext>
            </a:extLst>
          </p:cNvPr>
          <p:cNvSpPr txBox="1"/>
          <p:nvPr/>
        </p:nvSpPr>
        <p:spPr>
          <a:xfrm>
            <a:off x="6665976" y="253746"/>
            <a:ext cx="2295144" cy="2743200"/>
          </a:xfrm>
          <a:prstGeom prst="rect">
            <a:avLst/>
          </a:prstGeom>
          <a:solidFill>
            <a:srgbClr val="F1F1F1">
              <a:alpha val="90000"/>
            </a:srgbClr>
          </a:solidFill>
          <a:ln w="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203200" rIns="203200" rtlCol="0" anchor="ctr" anchorCtr="1">
            <a:norm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sz="2400" i="1">
                <a:solidFill>
                  <a:srgbClr val="000000"/>
                </a:solidFill>
                <a:latin typeface="Arial" panose="020B0604020202020204" pitchFamily="34" charset="0"/>
              </a:rPr>
              <a:t>The question will open when you start your session and slideshow.</a:t>
            </a:r>
            <a:endParaRPr lang="es-ES" sz="2400" i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17" name="ExplanationsTable_0_1_1">
            <a:extLst>
              <a:ext uri="{FF2B5EF4-FFF2-40B4-BE49-F238E27FC236}">
                <a16:creationId xmlns:a16="http://schemas.microsoft.com/office/drawing/2014/main" id="{74DCECB1-9BA0-4954-821C-BFB33B5C60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5293430"/>
              </p:ext>
            </p:extLst>
          </p:nvPr>
        </p:nvGraphicFramePr>
        <p:xfrm>
          <a:off x="731520" y="5959602"/>
          <a:ext cx="7040880" cy="976884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774497">
                  <a:extLst>
                    <a:ext uri="{9D8B030D-6E8A-4147-A177-3AD203B41FA5}">
                      <a16:colId xmlns:a16="http://schemas.microsoft.com/office/drawing/2014/main" val="1894589652"/>
                    </a:ext>
                  </a:extLst>
                </a:gridCol>
                <a:gridCol w="6266383">
                  <a:extLst>
                    <a:ext uri="{9D8B030D-6E8A-4147-A177-3AD203B41FA5}">
                      <a16:colId xmlns:a16="http://schemas.microsoft.com/office/drawing/2014/main" val="3841009832"/>
                    </a:ext>
                  </a:extLst>
                </a:gridCol>
              </a:tblGrid>
              <a:tr h="48522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</a:pPr>
                      <a:r>
                        <a:rPr lang="es-ES" sz="1500" b="0" i="0" u="none" baseline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Internet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</a:pPr>
                      <a:r>
                        <a:rPr lang="en-US" sz="1500" b="0" i="0" u="none" baseline="0">
                          <a:solidFill>
                            <a:srgbClr val="D9D9D9"/>
                          </a:solidFill>
                          <a:latin typeface="Calibri" panose="020F0502020204030204" pitchFamily="34" charset="0"/>
                        </a:rPr>
                        <a:t>"Description of message sending methods"</a:t>
                      </a:r>
                      <a:endParaRPr lang="es-ES" sz="1500" b="0" i="0" u="none" baseline="0">
                        <a:solidFill>
                          <a:srgbClr val="D9D9D9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55667138"/>
                  </a:ext>
                </a:extLst>
              </a:tr>
              <a:tr h="39776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</a:pPr>
                      <a:r>
                        <a:rPr lang="es-ES" sz="1500" b="0" i="0" u="none" baseline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TXT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</a:pPr>
                      <a:r>
                        <a:rPr lang="en-US" sz="1500" b="0" i="0" u="none" baseline="0">
                          <a:solidFill>
                            <a:srgbClr val="E6E6E6"/>
                          </a:solidFill>
                          <a:latin typeface="Calibri" panose="020F0502020204030204" pitchFamily="34" charset="0"/>
                        </a:rPr>
                        <a:t>"It will be inserted after you've started a session"</a:t>
                      </a:r>
                      <a:endParaRPr lang="es-ES" sz="1500" b="0" i="0" u="none" baseline="0">
                        <a:solidFill>
                          <a:srgbClr val="E6E6E6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69943942"/>
                  </a:ext>
                </a:extLst>
              </a:tr>
            </a:tbl>
          </a:graphicData>
        </a:graphic>
      </p:graphicFrame>
      <p:sp>
        <p:nvSpPr>
          <p:cNvPr id="22" name="VoteExplanationOverlay">
            <a:extLst>
              <a:ext uri="{FF2B5EF4-FFF2-40B4-BE49-F238E27FC236}">
                <a16:creationId xmlns:a16="http://schemas.microsoft.com/office/drawing/2014/main" id="{A6F0CB22-1FED-4D54-B7D6-C3D33B299E5D}"/>
              </a:ext>
            </a:extLst>
          </p:cNvPr>
          <p:cNvSpPr txBox="1"/>
          <p:nvPr/>
        </p:nvSpPr>
        <p:spPr>
          <a:xfrm>
            <a:off x="723900" y="5956300"/>
            <a:ext cx="7035800" cy="939800"/>
          </a:xfrm>
          <a:prstGeom prst="rect">
            <a:avLst/>
          </a:prstGeom>
          <a:solidFill>
            <a:srgbClr val="F1F1F1">
              <a:alpha val="90000"/>
            </a:srgbClr>
          </a:solidFill>
          <a:ln w="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406400" rIns="406400" rtlCol="0" anchor="ctr" anchorCtr="1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sz="2000" i="1">
                <a:solidFill>
                  <a:srgbClr val="000000"/>
                </a:solidFill>
                <a:latin typeface="Arial" panose="020B0604020202020204" pitchFamily="34" charset="0"/>
              </a:rPr>
              <a:t>This presentation has been loaded without the Shakespeak add-in.</a:t>
            </a:r>
          </a:p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sz="2000" i="1">
                <a:solidFill>
                  <a:srgbClr val="000000"/>
                </a:solidFill>
                <a:latin typeface="Arial" panose="020B0604020202020204" pitchFamily="34" charset="0"/>
              </a:rPr>
              <a:t>Want to download the add-in for free? Go to http://shakespeak.com/en/free-download/.</a:t>
            </a:r>
            <a:endParaRPr lang="es-ES" sz="2000" i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4" name="Logo">
            <a:extLst>
              <a:ext uri="{FF2B5EF4-FFF2-40B4-BE49-F238E27FC236}">
                <a16:creationId xmlns:a16="http://schemas.microsoft.com/office/drawing/2014/main" id="{61CFBD8C-5437-4EC1-95A0-5766B85B16BA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032" y="6110478"/>
            <a:ext cx="365760" cy="521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7890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k_v_RS_1_3_2522443_1_1_1_-1_0_[1]_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VoteExplanationBg_1">
            <a:extLst>
              <a:ext uri="{FF2B5EF4-FFF2-40B4-BE49-F238E27FC236}">
                <a16:creationId xmlns:a16="http://schemas.microsoft.com/office/drawing/2014/main" id="{78EE3E0B-D369-442D-8BFD-DD75BD78A886}"/>
              </a:ext>
            </a:extLst>
          </p:cNvPr>
          <p:cNvSpPr txBox="1"/>
          <p:nvPr/>
        </p:nvSpPr>
        <p:spPr>
          <a:xfrm>
            <a:off x="0" y="5843016"/>
            <a:ext cx="9144000" cy="1014984"/>
          </a:xfrm>
          <a:prstGeom prst="rect">
            <a:avLst/>
          </a:prstGeom>
          <a:solidFill>
            <a:srgbClr val="0082C8"/>
          </a:solidFill>
        </p:spPr>
        <p:txBody>
          <a:bodyPr vert="horz" lIns="91440" tIns="45720" rIns="91440" bIns="45720" rtlCol="0" anchor="ctr" anchorCtr="0">
            <a:noAutofit/>
          </a:bodyPr>
          <a:lstStyle/>
          <a:p>
            <a:pPr algn="ctr">
              <a:buClr>
                <a:srgbClr val="000000"/>
              </a:buClr>
            </a:pPr>
            <a:endParaRPr lang="es-E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" name="sk_v_RT_1_3_2522443_1_1_1_-1_0_[1]_0">
            <a:extLst>
              <a:ext uri="{FF2B5EF4-FFF2-40B4-BE49-F238E27FC236}">
                <a16:creationId xmlns:a16="http://schemas.microsoft.com/office/drawing/2014/main" id="{1BE3B285-F1A7-448C-997D-B20814AA95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</a:extLst>
        </p:spPr>
        <p:txBody>
          <a:bodyPr anchor="ctr" anchorCtr="0">
            <a:noAutofit/>
          </a:bodyPr>
          <a:lstStyle/>
          <a:p>
            <a:r>
              <a:rPr lang="en-US">
                <a:solidFill>
                  <a:srgbClr val="000000"/>
                </a:solidFill>
                <a:latin typeface="Calibri Light" panose="020F0302020204030204" pitchFamily="34" charset="0"/>
              </a:rPr>
              <a:t>And speaking of projects, when working in a group, how do you prefer it to be built?</a:t>
            </a:r>
            <a:endParaRPr lang="es-ES">
              <a:solidFill>
                <a:srgbClr val="000000"/>
              </a:solidFill>
              <a:latin typeface="Calibri Light" panose="020F0302020204030204" pitchFamily="34" charset="0"/>
            </a:endParaRPr>
          </a:p>
        </p:txBody>
      </p:sp>
      <p:grpSp>
        <p:nvGrpSpPr>
          <p:cNvPr id="29" name="vss_group_1">
            <a:extLst>
              <a:ext uri="{FF2B5EF4-FFF2-40B4-BE49-F238E27FC236}">
                <a16:creationId xmlns:a16="http://schemas.microsoft.com/office/drawing/2014/main" id="{618C49D2-5F35-4B76-BD09-9FC9EEA7BF96}"/>
              </a:ext>
            </a:extLst>
          </p:cNvPr>
          <p:cNvGrpSpPr/>
          <p:nvPr/>
        </p:nvGrpSpPr>
        <p:grpSpPr>
          <a:xfrm>
            <a:off x="8028432" y="6309360"/>
            <a:ext cx="1051560" cy="370332"/>
            <a:chOff x="7734300" y="6299200"/>
            <a:chExt cx="1168400" cy="368300"/>
          </a:xfrm>
        </p:grpSpPr>
        <p:sp>
          <p:nvSpPr>
            <p:cNvPr id="27" name="vss_text_0">
              <a:extLst>
                <a:ext uri="{FF2B5EF4-FFF2-40B4-BE49-F238E27FC236}">
                  <a16:creationId xmlns:a16="http://schemas.microsoft.com/office/drawing/2014/main" id="{1739EC3C-E431-4D01-A974-3F35B9611ADA}"/>
                </a:ext>
              </a:extLst>
            </p:cNvPr>
            <p:cNvSpPr/>
            <p:nvPr/>
          </p:nvSpPr>
          <p:spPr>
            <a:xfrm>
              <a:off x="7734300" y="6299200"/>
              <a:ext cx="1168400" cy="368300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>
              <a:prstShdw prst="shdw14" dist="35921" dir="2700000">
                <a:scrgbClr r="0" g="0" b="0">
                  <a:alpha val="50000"/>
                </a:sc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56616" rtlCol="0" anchor="ctr">
              <a:noAutofit/>
            </a:bodyPr>
            <a:lstStyle/>
            <a:p>
              <a:pPr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</a:pPr>
              <a:r>
                <a:rPr lang="es-ES">
                  <a:solidFill>
                    <a:srgbClr val="FFFFFF"/>
                  </a:solidFill>
                  <a:latin typeface="Calibri Light" panose="020F0302020204030204" pitchFamily="34" charset="0"/>
                </a:rPr>
                <a:t>Closed</a:t>
              </a:r>
            </a:p>
          </p:txBody>
        </p:sp>
        <p:sp>
          <p:nvSpPr>
            <p:cNvPr id="28" name="vss_light">
              <a:extLst>
                <a:ext uri="{FF2B5EF4-FFF2-40B4-BE49-F238E27FC236}">
                  <a16:creationId xmlns:a16="http://schemas.microsoft.com/office/drawing/2014/main" id="{80CB5566-79E1-4FA8-B235-8AAF71C0EAAC}"/>
                </a:ext>
              </a:extLst>
            </p:cNvPr>
            <p:cNvSpPr/>
            <p:nvPr/>
          </p:nvSpPr>
          <p:spPr>
            <a:xfrm>
              <a:off x="7802598" y="6377508"/>
              <a:ext cx="233841" cy="209302"/>
            </a:xfrm>
            <a:prstGeom prst="ellipse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</a:pPr>
              <a:endParaRPr lang="es-E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aphicFrame>
        <p:nvGraphicFramePr>
          <p:cNvPr id="32" name="ExplanationsTable_0_1_1">
            <a:extLst>
              <a:ext uri="{FF2B5EF4-FFF2-40B4-BE49-F238E27FC236}">
                <a16:creationId xmlns:a16="http://schemas.microsoft.com/office/drawing/2014/main" id="{A4E2F969-8217-4705-8F5A-120A23EB21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6172464"/>
              </p:ext>
            </p:extLst>
          </p:nvPr>
        </p:nvGraphicFramePr>
        <p:xfrm>
          <a:off x="731520" y="5959602"/>
          <a:ext cx="7040880" cy="946404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774497">
                  <a:extLst>
                    <a:ext uri="{9D8B030D-6E8A-4147-A177-3AD203B41FA5}">
                      <a16:colId xmlns:a16="http://schemas.microsoft.com/office/drawing/2014/main" val="626087230"/>
                    </a:ext>
                  </a:extLst>
                </a:gridCol>
                <a:gridCol w="6266383">
                  <a:extLst>
                    <a:ext uri="{9D8B030D-6E8A-4147-A177-3AD203B41FA5}">
                      <a16:colId xmlns:a16="http://schemas.microsoft.com/office/drawing/2014/main" val="1781890074"/>
                    </a:ext>
                  </a:extLst>
                </a:gridCol>
              </a:tblGrid>
              <a:tr h="39776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</a:pPr>
                      <a:r>
                        <a:rPr lang="es-ES" sz="1500" b="0" i="0" u="none" baseline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Internet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</a:pPr>
                      <a:r>
                        <a:rPr lang="en-US" sz="1500" b="0" i="0" u="none" baseline="0">
                          <a:solidFill>
                            <a:srgbClr val="D9D9D9"/>
                          </a:solidFill>
                          <a:latin typeface="Calibri" panose="020F0502020204030204" pitchFamily="34" charset="0"/>
                        </a:rPr>
                        <a:t>"Description of message sending methods"</a:t>
                      </a:r>
                      <a:endParaRPr lang="es-ES" sz="1500" b="0" i="0" u="none" baseline="0">
                        <a:solidFill>
                          <a:srgbClr val="D9D9D9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57286349"/>
                  </a:ext>
                </a:extLst>
              </a:tr>
              <a:tr h="39776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</a:pPr>
                      <a:r>
                        <a:rPr lang="es-ES" sz="1500" b="0" i="0" u="none" baseline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TXT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</a:pPr>
                      <a:r>
                        <a:rPr lang="en-US" sz="1500" b="0" i="0" u="none" baseline="0">
                          <a:solidFill>
                            <a:srgbClr val="E6E6E6"/>
                          </a:solidFill>
                          <a:latin typeface="Calibri" panose="020F0502020204030204" pitchFamily="34" charset="0"/>
                        </a:rPr>
                        <a:t>"It will be inserted after you've started a session"</a:t>
                      </a:r>
                      <a:endParaRPr lang="es-ES" sz="1500" b="0" i="0" u="none" baseline="0">
                        <a:solidFill>
                          <a:srgbClr val="E6E6E6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35470674"/>
                  </a:ext>
                </a:extLst>
              </a:tr>
            </a:tbl>
          </a:graphicData>
        </a:graphic>
      </p:graphicFrame>
      <p:pic>
        <p:nvPicPr>
          <p:cNvPr id="34" name="Logo">
            <a:extLst>
              <a:ext uri="{FF2B5EF4-FFF2-40B4-BE49-F238E27FC236}">
                <a16:creationId xmlns:a16="http://schemas.microsoft.com/office/drawing/2014/main" id="{C10B2FD3-4B78-45C4-9D71-148FA38FA41B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032" y="6110478"/>
            <a:ext cx="365760" cy="521208"/>
          </a:xfrm>
          <a:prstGeom prst="rect">
            <a:avLst/>
          </a:prstGeom>
        </p:spPr>
      </p:pic>
      <p:grpSp>
        <p:nvGrpSpPr>
          <p:cNvPr id="55" name="rg_group_1">
            <a:extLst>
              <a:ext uri="{FF2B5EF4-FFF2-40B4-BE49-F238E27FC236}">
                <a16:creationId xmlns:a16="http://schemas.microsoft.com/office/drawing/2014/main" id="{4DF87474-306C-440D-A275-9C461E726393}"/>
              </a:ext>
            </a:extLst>
          </p:cNvPr>
          <p:cNvGrpSpPr/>
          <p:nvPr/>
        </p:nvGrpSpPr>
        <p:grpSpPr>
          <a:xfrm>
            <a:off x="419100" y="1689100"/>
            <a:ext cx="8255000" cy="3886200"/>
            <a:chOff x="419100" y="1689100"/>
            <a:chExt cx="8255000" cy="3886200"/>
          </a:xfrm>
        </p:grpSpPr>
        <p:sp>
          <p:nvSpPr>
            <p:cNvPr id="37" name="rg_background_1">
              <a:extLst>
                <a:ext uri="{FF2B5EF4-FFF2-40B4-BE49-F238E27FC236}">
                  <a16:creationId xmlns:a16="http://schemas.microsoft.com/office/drawing/2014/main" id="{8B1F7B7F-4029-43D1-9DEB-0D3FEFB08B7C}"/>
                </a:ext>
              </a:extLst>
            </p:cNvPr>
            <p:cNvSpPr txBox="1"/>
            <p:nvPr/>
          </p:nvSpPr>
          <p:spPr>
            <a:xfrm>
              <a:off x="419100" y="1689100"/>
              <a:ext cx="8255000" cy="388620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endParaRPr lang="es-ES"/>
            </a:p>
          </p:txBody>
        </p:sp>
        <p:sp>
          <p:nvSpPr>
            <p:cNvPr id="38" name="rg_axis_1" hidden="1">
              <a:extLst>
                <a:ext uri="{FF2B5EF4-FFF2-40B4-BE49-F238E27FC236}">
                  <a16:creationId xmlns:a16="http://schemas.microsoft.com/office/drawing/2014/main" id="{C07D34EA-4EF3-4664-9BD4-4148E62D6B84}"/>
                </a:ext>
              </a:extLst>
            </p:cNvPr>
            <p:cNvSpPr txBox="1"/>
            <p:nvPr/>
          </p:nvSpPr>
          <p:spPr>
            <a:xfrm>
              <a:off x="4991100" y="1727200"/>
              <a:ext cx="12700" cy="3810000"/>
            </a:xfrm>
            <a:prstGeom prst="rect">
              <a:avLst/>
            </a:prstGeom>
            <a:solidFill>
              <a:srgbClr val="000000">
                <a:alpha val="0"/>
              </a:srgbClr>
            </a:solidFill>
          </p:spPr>
          <p:txBody>
            <a:bodyPr vert="horz" rtlCol="0" anchor="t" anchorCtr="0">
              <a:noAutofit/>
            </a:bodyPr>
            <a:lstStyle/>
            <a:p>
              <a:endParaRPr lang="es-ES"/>
            </a:p>
          </p:txBody>
        </p:sp>
        <p:sp>
          <p:nvSpPr>
            <p:cNvPr id="39" name="rg_axisTick_0" hidden="1">
              <a:extLst>
                <a:ext uri="{FF2B5EF4-FFF2-40B4-BE49-F238E27FC236}">
                  <a16:creationId xmlns:a16="http://schemas.microsoft.com/office/drawing/2014/main" id="{7B9727A3-C636-439F-8B82-8A51F79BFC71}"/>
                </a:ext>
              </a:extLst>
            </p:cNvPr>
            <p:cNvSpPr txBox="1"/>
            <p:nvPr/>
          </p:nvSpPr>
          <p:spPr>
            <a:xfrm>
              <a:off x="4927600" y="1727200"/>
              <a:ext cx="63500" cy="12700"/>
            </a:xfrm>
            <a:prstGeom prst="rect">
              <a:avLst/>
            </a:prstGeom>
            <a:solidFill>
              <a:srgbClr val="000000">
                <a:alpha val="0"/>
              </a:srgbClr>
            </a:solidFill>
          </p:spPr>
          <p:txBody>
            <a:bodyPr vert="horz" rtlCol="0" anchor="t" anchorCtr="0">
              <a:noAutofit/>
            </a:bodyPr>
            <a:lstStyle/>
            <a:p>
              <a:endParaRPr lang="es-ES"/>
            </a:p>
          </p:txBody>
        </p:sp>
        <p:sp>
          <p:nvSpPr>
            <p:cNvPr id="40" name="rg_axisTick_1" hidden="1">
              <a:extLst>
                <a:ext uri="{FF2B5EF4-FFF2-40B4-BE49-F238E27FC236}">
                  <a16:creationId xmlns:a16="http://schemas.microsoft.com/office/drawing/2014/main" id="{BC1DE188-B03E-48E2-A2BE-13619F27CDC5}"/>
                </a:ext>
              </a:extLst>
            </p:cNvPr>
            <p:cNvSpPr txBox="1"/>
            <p:nvPr/>
          </p:nvSpPr>
          <p:spPr>
            <a:xfrm>
              <a:off x="4927600" y="2997200"/>
              <a:ext cx="63500" cy="12700"/>
            </a:xfrm>
            <a:prstGeom prst="rect">
              <a:avLst/>
            </a:prstGeom>
            <a:solidFill>
              <a:srgbClr val="000000">
                <a:alpha val="0"/>
              </a:srgbClr>
            </a:solidFill>
          </p:spPr>
          <p:txBody>
            <a:bodyPr vert="horz" rtlCol="0" anchor="t" anchorCtr="0">
              <a:noAutofit/>
            </a:bodyPr>
            <a:lstStyle/>
            <a:p>
              <a:endParaRPr lang="es-ES"/>
            </a:p>
          </p:txBody>
        </p:sp>
        <p:sp>
          <p:nvSpPr>
            <p:cNvPr id="41" name="rg_axisTick_2" hidden="1">
              <a:extLst>
                <a:ext uri="{FF2B5EF4-FFF2-40B4-BE49-F238E27FC236}">
                  <a16:creationId xmlns:a16="http://schemas.microsoft.com/office/drawing/2014/main" id="{C2BA94F2-FC6E-4163-8FE3-F49D49641F7C}"/>
                </a:ext>
              </a:extLst>
            </p:cNvPr>
            <p:cNvSpPr txBox="1"/>
            <p:nvPr/>
          </p:nvSpPr>
          <p:spPr>
            <a:xfrm>
              <a:off x="4927600" y="4267200"/>
              <a:ext cx="63500" cy="12700"/>
            </a:xfrm>
            <a:prstGeom prst="rect">
              <a:avLst/>
            </a:prstGeom>
            <a:solidFill>
              <a:srgbClr val="000000">
                <a:alpha val="0"/>
              </a:srgbClr>
            </a:solidFill>
          </p:spPr>
          <p:txBody>
            <a:bodyPr vert="horz" rtlCol="0" anchor="t" anchorCtr="0">
              <a:noAutofit/>
            </a:bodyPr>
            <a:lstStyle/>
            <a:p>
              <a:endParaRPr lang="es-ES"/>
            </a:p>
          </p:txBody>
        </p:sp>
        <p:sp>
          <p:nvSpPr>
            <p:cNvPr id="42" name="rg_axisTick_3" hidden="1">
              <a:extLst>
                <a:ext uri="{FF2B5EF4-FFF2-40B4-BE49-F238E27FC236}">
                  <a16:creationId xmlns:a16="http://schemas.microsoft.com/office/drawing/2014/main" id="{2E21B428-8FCC-4339-AD88-91D428B824F6}"/>
                </a:ext>
              </a:extLst>
            </p:cNvPr>
            <p:cNvSpPr txBox="1"/>
            <p:nvPr/>
          </p:nvSpPr>
          <p:spPr>
            <a:xfrm>
              <a:off x="4927600" y="5524500"/>
              <a:ext cx="63500" cy="12700"/>
            </a:xfrm>
            <a:prstGeom prst="rect">
              <a:avLst/>
            </a:prstGeom>
            <a:solidFill>
              <a:srgbClr val="000000"/>
            </a:solidFill>
          </p:spPr>
          <p:txBody>
            <a:bodyPr vert="horz" rtlCol="0" anchor="t" anchorCtr="0">
              <a:noAutofit/>
            </a:bodyPr>
            <a:lstStyle/>
            <a:p>
              <a:endParaRPr lang="es-ES"/>
            </a:p>
          </p:txBody>
        </p:sp>
        <p:sp>
          <p:nvSpPr>
            <p:cNvPr id="43" name="rg_axisBullet_0_1">
              <a:extLst>
                <a:ext uri="{FF2B5EF4-FFF2-40B4-BE49-F238E27FC236}">
                  <a16:creationId xmlns:a16="http://schemas.microsoft.com/office/drawing/2014/main" id="{259E0F09-5FD5-48B1-9001-D6AF25B01EEA}"/>
                </a:ext>
              </a:extLst>
            </p:cNvPr>
            <p:cNvSpPr txBox="1"/>
            <p:nvPr/>
          </p:nvSpPr>
          <p:spPr>
            <a:xfrm>
              <a:off x="495300" y="1765300"/>
              <a:ext cx="508000" cy="1193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000000"/>
                  </a:solidFill>
                </a14:hiddenFill>
              </a:ext>
            </a:extLst>
          </p:spPr>
          <p:txBody>
            <a:bodyPr vert="horz" lIns="0" tIns="0" rIns="0" bIns="0" rtlCol="0" anchor="ctr" anchorCtr="1">
              <a:noAutofit/>
            </a:bodyPr>
            <a:lstStyle/>
            <a:p>
              <a:r>
                <a:rPr lang="es-ES" sz="2000">
                  <a:solidFill>
                    <a:srgbClr val="000000"/>
                  </a:solidFill>
                  <a:latin typeface="Calibri" panose="020F0502020204030204" pitchFamily="34" charset="0"/>
                </a:rPr>
                <a:t>A.</a:t>
              </a:r>
            </a:p>
          </p:txBody>
        </p:sp>
        <p:sp>
          <p:nvSpPr>
            <p:cNvPr id="44" name="rg_axisBullet_1_1">
              <a:extLst>
                <a:ext uri="{FF2B5EF4-FFF2-40B4-BE49-F238E27FC236}">
                  <a16:creationId xmlns:a16="http://schemas.microsoft.com/office/drawing/2014/main" id="{2BB5CA34-E2B8-4D04-A786-DF9476312B51}"/>
                </a:ext>
              </a:extLst>
            </p:cNvPr>
            <p:cNvSpPr txBox="1"/>
            <p:nvPr/>
          </p:nvSpPr>
          <p:spPr>
            <a:xfrm>
              <a:off x="495300" y="3035300"/>
              <a:ext cx="508000" cy="1193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000000"/>
                  </a:solidFill>
                </a14:hiddenFill>
              </a:ext>
            </a:extLst>
          </p:spPr>
          <p:txBody>
            <a:bodyPr vert="horz" lIns="0" tIns="0" rIns="0" bIns="0" rtlCol="0" anchor="ctr" anchorCtr="1">
              <a:noAutofit/>
            </a:bodyPr>
            <a:lstStyle/>
            <a:p>
              <a:r>
                <a:rPr lang="es-ES" sz="2000">
                  <a:solidFill>
                    <a:srgbClr val="000000"/>
                  </a:solidFill>
                  <a:latin typeface="Calibri" panose="020F0502020204030204" pitchFamily="34" charset="0"/>
                </a:rPr>
                <a:t>B.</a:t>
              </a:r>
            </a:p>
          </p:txBody>
        </p:sp>
        <p:sp>
          <p:nvSpPr>
            <p:cNvPr id="45" name="rg_axisBullet_2_1">
              <a:extLst>
                <a:ext uri="{FF2B5EF4-FFF2-40B4-BE49-F238E27FC236}">
                  <a16:creationId xmlns:a16="http://schemas.microsoft.com/office/drawing/2014/main" id="{C0074A83-2AB7-4C47-84B6-912BE9605B5F}"/>
                </a:ext>
              </a:extLst>
            </p:cNvPr>
            <p:cNvSpPr txBox="1"/>
            <p:nvPr/>
          </p:nvSpPr>
          <p:spPr>
            <a:xfrm>
              <a:off x="495300" y="4305300"/>
              <a:ext cx="508000" cy="1193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000000"/>
                  </a:solidFill>
                </a14:hiddenFill>
              </a:ext>
            </a:extLst>
          </p:spPr>
          <p:txBody>
            <a:bodyPr vert="horz" lIns="0" tIns="0" rIns="0" bIns="0" rtlCol="0" anchor="ctr" anchorCtr="1">
              <a:noAutofit/>
            </a:bodyPr>
            <a:lstStyle/>
            <a:p>
              <a:r>
                <a:rPr lang="es-ES" sz="2000">
                  <a:solidFill>
                    <a:srgbClr val="000000"/>
                  </a:solidFill>
                  <a:latin typeface="Calibri" panose="020F0502020204030204" pitchFamily="34" charset="0"/>
                </a:rPr>
                <a:t>C.</a:t>
              </a:r>
            </a:p>
          </p:txBody>
        </p:sp>
        <p:sp>
          <p:nvSpPr>
            <p:cNvPr id="46" name="rg_axisLabel_0_1">
              <a:extLst>
                <a:ext uri="{FF2B5EF4-FFF2-40B4-BE49-F238E27FC236}">
                  <a16:creationId xmlns:a16="http://schemas.microsoft.com/office/drawing/2014/main" id="{1E9E9021-80B9-4E79-946F-A3DF75B65E93}"/>
                </a:ext>
              </a:extLst>
            </p:cNvPr>
            <p:cNvSpPr txBox="1"/>
            <p:nvPr/>
          </p:nvSpPr>
          <p:spPr>
            <a:xfrm>
              <a:off x="1079500" y="1765300"/>
              <a:ext cx="3835400" cy="1193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000000"/>
                  </a:solidFill>
                </a14:hiddenFill>
              </a:ext>
            </a:extLst>
          </p:spPr>
          <p:txBody>
            <a:bodyPr vert="horz" lIns="0" tIns="0" rIns="0" bIns="0" rtlCol="0" anchor="ctr" anchorCtr="0">
              <a:noAutofit/>
            </a:bodyPr>
            <a:lstStyle/>
            <a:p>
              <a:r>
                <a:rPr lang="en-US" sz="2000">
                  <a:solidFill>
                    <a:srgbClr val="000000"/>
                  </a:solidFill>
                  <a:latin typeface="Calibri" panose="020F0502020204030204" pitchFamily="34" charset="0"/>
                </a:rPr>
                <a:t>By choosing partner among ourselves</a:t>
              </a:r>
              <a:endParaRPr lang="es-ES" sz="20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7" name="rg_axisLabel_1_1">
              <a:extLst>
                <a:ext uri="{FF2B5EF4-FFF2-40B4-BE49-F238E27FC236}">
                  <a16:creationId xmlns:a16="http://schemas.microsoft.com/office/drawing/2014/main" id="{4D9D6969-480B-4C8A-BF40-262280179745}"/>
                </a:ext>
              </a:extLst>
            </p:cNvPr>
            <p:cNvSpPr txBox="1"/>
            <p:nvPr/>
          </p:nvSpPr>
          <p:spPr>
            <a:xfrm>
              <a:off x="1079500" y="3035300"/>
              <a:ext cx="3835400" cy="1193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000000"/>
                  </a:solidFill>
                </a14:hiddenFill>
              </a:ext>
            </a:extLst>
          </p:spPr>
          <p:txBody>
            <a:bodyPr vert="horz" lIns="0" tIns="0" rIns="0" bIns="0" rtlCol="0" anchor="ctr" anchorCtr="0">
              <a:noAutofit/>
            </a:bodyPr>
            <a:lstStyle/>
            <a:p>
              <a:r>
                <a:rPr lang="en-US" sz="2000">
                  <a:solidFill>
                    <a:srgbClr val="000000"/>
                  </a:solidFill>
                  <a:latin typeface="Calibri" panose="020F0502020204030204" pitchFamily="34" charset="0"/>
                </a:rPr>
                <a:t>By letting the teacher build the groups for us</a:t>
              </a:r>
              <a:endParaRPr lang="es-ES" sz="20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8" name="rg_axisLabel_2_1">
              <a:extLst>
                <a:ext uri="{FF2B5EF4-FFF2-40B4-BE49-F238E27FC236}">
                  <a16:creationId xmlns:a16="http://schemas.microsoft.com/office/drawing/2014/main" id="{1E58E58D-89DD-4581-A257-D528B66FE3E4}"/>
                </a:ext>
              </a:extLst>
            </p:cNvPr>
            <p:cNvSpPr txBox="1"/>
            <p:nvPr/>
          </p:nvSpPr>
          <p:spPr>
            <a:xfrm>
              <a:off x="1079500" y="4305300"/>
              <a:ext cx="3835400" cy="1193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000000"/>
                  </a:solidFill>
                </a14:hiddenFill>
              </a:ext>
            </a:extLst>
          </p:spPr>
          <p:txBody>
            <a:bodyPr vert="horz" lIns="0" tIns="0" rIns="0" bIns="0" rtlCol="0" anchor="ctr" anchorCtr="0">
              <a:noAutofit/>
            </a:bodyPr>
            <a:lstStyle/>
            <a:p>
              <a:r>
                <a:rPr lang="en-US" sz="2000">
                  <a:solidFill>
                    <a:srgbClr val="000000"/>
                  </a:solidFill>
                  <a:latin typeface="Calibri" panose="020F0502020204030204" pitchFamily="34" charset="0"/>
                </a:rPr>
                <a:t>I do not care at all</a:t>
              </a:r>
              <a:endParaRPr lang="es-ES" sz="20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9" name="rg_bar_0_1" hidden="1">
              <a:extLst>
                <a:ext uri="{FF2B5EF4-FFF2-40B4-BE49-F238E27FC236}">
                  <a16:creationId xmlns:a16="http://schemas.microsoft.com/office/drawing/2014/main" id="{0C3044AA-35C1-447E-801F-2B0771C68687}"/>
                </a:ext>
              </a:extLst>
            </p:cNvPr>
            <p:cNvSpPr txBox="1"/>
            <p:nvPr/>
          </p:nvSpPr>
          <p:spPr>
            <a:xfrm>
              <a:off x="5003800" y="2171700"/>
              <a:ext cx="838200" cy="381000"/>
            </a:xfrm>
            <a:prstGeom prst="roundRect">
              <a:avLst/>
            </a:prstGeom>
            <a:gradFill flip="none" rotWithShape="1">
              <a:gsLst>
                <a:gs pos="0">
                  <a:srgbClr val="154569"/>
                </a:gs>
                <a:gs pos="100000">
                  <a:srgbClr val="0095FF"/>
                </a:gs>
              </a:gsLst>
              <a:lin ang="0" scaled="1"/>
              <a:tileRect/>
            </a:gradFill>
          </p:spPr>
          <p:txBody>
            <a:bodyPr vert="horz" rtlCol="0" anchor="t" anchorCtr="0">
              <a:noAutofit/>
            </a:bodyPr>
            <a:lstStyle/>
            <a:p>
              <a:endParaRPr lang="es-ES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0" name="rg_bar_1_1">
              <a:extLst>
                <a:ext uri="{FF2B5EF4-FFF2-40B4-BE49-F238E27FC236}">
                  <a16:creationId xmlns:a16="http://schemas.microsoft.com/office/drawing/2014/main" id="{2D078F6D-3E52-4E5A-BA91-36598E0B419B}"/>
                </a:ext>
              </a:extLst>
            </p:cNvPr>
            <p:cNvSpPr txBox="1"/>
            <p:nvPr/>
          </p:nvSpPr>
          <p:spPr>
            <a:xfrm>
              <a:off x="5003800" y="3441700"/>
              <a:ext cx="2514600" cy="381000"/>
            </a:xfrm>
            <a:prstGeom prst="roundRect">
              <a:avLst/>
            </a:prstGeom>
            <a:gradFill flip="none" rotWithShape="1">
              <a:gsLst>
                <a:gs pos="0">
                  <a:srgbClr val="154569"/>
                </a:gs>
                <a:gs pos="100000">
                  <a:srgbClr val="0095FF"/>
                </a:gs>
              </a:gsLst>
              <a:lin ang="0" scaled="1"/>
              <a:tileRect/>
            </a:gradFill>
          </p:spPr>
          <p:txBody>
            <a:bodyPr vert="horz" rtlCol="0" anchor="t" anchorCtr="0">
              <a:noAutofit/>
            </a:bodyPr>
            <a:lstStyle/>
            <a:p>
              <a:endParaRPr lang="es-ES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1" name="rg_bar_2_1" hidden="1">
              <a:extLst>
                <a:ext uri="{FF2B5EF4-FFF2-40B4-BE49-F238E27FC236}">
                  <a16:creationId xmlns:a16="http://schemas.microsoft.com/office/drawing/2014/main" id="{50573903-131C-420E-9A1C-58667D6E6A8D}"/>
                </a:ext>
              </a:extLst>
            </p:cNvPr>
            <p:cNvSpPr txBox="1"/>
            <p:nvPr/>
          </p:nvSpPr>
          <p:spPr>
            <a:xfrm>
              <a:off x="5003800" y="4711700"/>
              <a:ext cx="2514600" cy="381000"/>
            </a:xfrm>
            <a:prstGeom prst="roundRect">
              <a:avLst/>
            </a:prstGeom>
            <a:gradFill flip="none" rotWithShape="1">
              <a:gsLst>
                <a:gs pos="0">
                  <a:srgbClr val="154569"/>
                </a:gs>
                <a:gs pos="100000">
                  <a:srgbClr val="0095FF"/>
                </a:gs>
              </a:gsLst>
              <a:lin ang="0" scaled="1"/>
              <a:tileRect/>
            </a:gradFill>
          </p:spPr>
          <p:txBody>
            <a:bodyPr vert="horz" rtlCol="0" anchor="t" anchorCtr="0">
              <a:noAutofit/>
            </a:bodyPr>
            <a:lstStyle/>
            <a:p>
              <a:endParaRPr lang="es-ES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2" name="rg_barLabel_0_1">
              <a:extLst>
                <a:ext uri="{FF2B5EF4-FFF2-40B4-BE49-F238E27FC236}">
                  <a16:creationId xmlns:a16="http://schemas.microsoft.com/office/drawing/2014/main" id="{EE9A5E3F-CE80-4149-ABAA-4E8036A6F7C6}"/>
                </a:ext>
              </a:extLst>
            </p:cNvPr>
            <p:cNvSpPr txBox="1"/>
            <p:nvPr/>
          </p:nvSpPr>
          <p:spPr>
            <a:xfrm>
              <a:off x="5080000" y="2171700"/>
              <a:ext cx="1079500" cy="381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000000"/>
                  </a:solidFill>
                </a14:hiddenFill>
              </a:ext>
            </a:extLst>
          </p:spPr>
          <p:txBody>
            <a:bodyPr vert="horz" lIns="0" tIns="0" rIns="0" bIns="0" rtlCol="0" anchor="ctr" anchorCtr="1">
              <a:noAutofit/>
            </a:bodyPr>
            <a:lstStyle/>
            <a:p>
              <a:r>
                <a:rPr lang="es-ES" sz="2100">
                  <a:solidFill>
                    <a:srgbClr val="000000"/>
                  </a:solidFill>
                  <a:latin typeface="Calibri" panose="020F0502020204030204" pitchFamily="34" charset="0"/>
                </a:rPr>
                <a:t>0.0%</a:t>
              </a:r>
            </a:p>
          </p:txBody>
        </p:sp>
        <p:sp>
          <p:nvSpPr>
            <p:cNvPr id="53" name="rg_barLabel_1_1">
              <a:extLst>
                <a:ext uri="{FF2B5EF4-FFF2-40B4-BE49-F238E27FC236}">
                  <a16:creationId xmlns:a16="http://schemas.microsoft.com/office/drawing/2014/main" id="{ABBC48F3-E389-447D-ADBC-7A43D8C787C9}"/>
                </a:ext>
              </a:extLst>
            </p:cNvPr>
            <p:cNvSpPr txBox="1"/>
            <p:nvPr/>
          </p:nvSpPr>
          <p:spPr>
            <a:xfrm>
              <a:off x="7594600" y="3441700"/>
              <a:ext cx="1079500" cy="381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000000"/>
                  </a:solidFill>
                </a14:hiddenFill>
              </a:ext>
            </a:extLst>
          </p:spPr>
          <p:txBody>
            <a:bodyPr vert="horz" lIns="0" tIns="0" rIns="0" bIns="0" rtlCol="0" anchor="ctr" anchorCtr="1">
              <a:noAutofit/>
            </a:bodyPr>
            <a:lstStyle/>
            <a:p>
              <a:r>
                <a:rPr lang="es-ES" sz="2100">
                  <a:solidFill>
                    <a:srgbClr val="000000"/>
                  </a:solidFill>
                  <a:latin typeface="Calibri" panose="020F0502020204030204" pitchFamily="34" charset="0"/>
                </a:rPr>
                <a:t>100.0%</a:t>
              </a:r>
            </a:p>
          </p:txBody>
        </p:sp>
        <p:sp>
          <p:nvSpPr>
            <p:cNvPr id="54" name="rg_barLabel_2_1">
              <a:extLst>
                <a:ext uri="{FF2B5EF4-FFF2-40B4-BE49-F238E27FC236}">
                  <a16:creationId xmlns:a16="http://schemas.microsoft.com/office/drawing/2014/main" id="{C399990E-F531-4013-B5AC-069E8ED281CE}"/>
                </a:ext>
              </a:extLst>
            </p:cNvPr>
            <p:cNvSpPr txBox="1"/>
            <p:nvPr/>
          </p:nvSpPr>
          <p:spPr>
            <a:xfrm>
              <a:off x="5080000" y="4711700"/>
              <a:ext cx="1079500" cy="381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000000"/>
                  </a:solidFill>
                </a14:hiddenFill>
              </a:ext>
            </a:extLst>
          </p:spPr>
          <p:txBody>
            <a:bodyPr vert="horz" lIns="0" tIns="0" rIns="0" bIns="0" rtlCol="0" anchor="ctr" anchorCtr="1">
              <a:noAutofit/>
            </a:bodyPr>
            <a:lstStyle/>
            <a:p>
              <a:r>
                <a:rPr lang="es-ES" sz="2100">
                  <a:solidFill>
                    <a:srgbClr val="000000"/>
                  </a:solidFill>
                  <a:latin typeface="Calibri" panose="020F0502020204030204" pitchFamily="34" charset="0"/>
                </a:rPr>
                <a:t>0.0%</a:t>
              </a:r>
            </a:p>
          </p:txBody>
        </p:sp>
      </p:grpSp>
      <p:sp>
        <p:nvSpPr>
          <p:cNvPr id="57" name="VoteExplanationOverlay">
            <a:extLst>
              <a:ext uri="{FF2B5EF4-FFF2-40B4-BE49-F238E27FC236}">
                <a16:creationId xmlns:a16="http://schemas.microsoft.com/office/drawing/2014/main" id="{9812238E-B6F6-4466-A806-DF4F28B14E2A}"/>
              </a:ext>
            </a:extLst>
          </p:cNvPr>
          <p:cNvSpPr txBox="1"/>
          <p:nvPr/>
        </p:nvSpPr>
        <p:spPr>
          <a:xfrm>
            <a:off x="723900" y="5956300"/>
            <a:ext cx="7035800" cy="939800"/>
          </a:xfrm>
          <a:prstGeom prst="rect">
            <a:avLst/>
          </a:prstGeom>
          <a:solidFill>
            <a:srgbClr val="F1F1F1">
              <a:alpha val="90000"/>
            </a:srgbClr>
          </a:solidFill>
          <a:ln w="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406400" rIns="406400" rtlCol="0" anchor="ctr" anchorCtr="1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sz="2000" i="1">
                <a:solidFill>
                  <a:srgbClr val="000000"/>
                </a:solidFill>
                <a:latin typeface="Arial" panose="020B0604020202020204" pitchFamily="34" charset="0"/>
              </a:rPr>
              <a:t>This presentation has been loaded without the Shakespeak add-in.</a:t>
            </a:r>
          </a:p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sz="2000" i="1">
                <a:solidFill>
                  <a:srgbClr val="000000"/>
                </a:solidFill>
                <a:latin typeface="Arial" panose="020B0604020202020204" pitchFamily="34" charset="0"/>
              </a:rPr>
              <a:t>Want to download the add-in for free? Go to http://shakespeak.com/en/free-download/.</a:t>
            </a:r>
            <a:endParaRPr lang="es-ES" sz="2000" i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07909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3">
            <a:extLst>
              <a:ext uri="{FF2B5EF4-FFF2-40B4-BE49-F238E27FC236}">
                <a16:creationId xmlns:a16="http://schemas.microsoft.com/office/drawing/2014/main" id="{197A5047-E8A5-4E66-9E00-ECFABA9FF9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A17A963E-95A2-4A85-969D-5A95ED2AC268}" type="datetime4">
              <a:rPr lang="en-US" sz="1200" smtClean="0"/>
              <a:t>November 13, 2019</a:t>
            </a:fld>
            <a:endParaRPr lang="en-GB" sz="1200" dirty="0"/>
          </a:p>
        </p:txBody>
      </p:sp>
      <p:sp>
        <p:nvSpPr>
          <p:cNvPr id="4" name="Marcador de pie de página 4">
            <a:extLst>
              <a:ext uri="{FF2B5EF4-FFF2-40B4-BE49-F238E27FC236}">
                <a16:creationId xmlns:a16="http://schemas.microsoft.com/office/drawing/2014/main" id="{7C92E70B-F19A-4672-AC04-AA1549059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en-GB" sz="1200" dirty="0"/>
              <a:t>Yeray Barrios Fleitas</a:t>
            </a:r>
          </a:p>
          <a:p>
            <a:r>
              <a:rPr lang="en-GB" sz="1200" dirty="0"/>
              <a:t>University of Twente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0F8FCB4-7EC2-4395-9322-BC9B599BF197}"/>
              </a:ext>
            </a:extLst>
          </p:cNvPr>
          <p:cNvSpPr txBox="1"/>
          <p:nvPr/>
        </p:nvSpPr>
        <p:spPr>
          <a:xfrm>
            <a:off x="76912" y="0"/>
            <a:ext cx="9067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FFFF"/>
                </a:solidFill>
              </a:rPr>
              <a:t>LEARNING GOALS</a:t>
            </a:r>
          </a:p>
        </p:txBody>
      </p:sp>
      <p:sp>
        <p:nvSpPr>
          <p:cNvPr id="7" name="Rectangle: Single Corner Rounded 6">
            <a:extLst>
              <a:ext uri="{FF2B5EF4-FFF2-40B4-BE49-F238E27FC236}">
                <a16:creationId xmlns:a16="http://schemas.microsoft.com/office/drawing/2014/main" id="{D5ECDE7E-6BD1-49DE-92C1-75E1FAF51934}"/>
              </a:ext>
            </a:extLst>
          </p:cNvPr>
          <p:cNvSpPr/>
          <p:nvPr/>
        </p:nvSpPr>
        <p:spPr>
          <a:xfrm>
            <a:off x="294968" y="1610795"/>
            <a:ext cx="8620432" cy="1460090"/>
          </a:xfrm>
          <a:prstGeom prst="round1Rect">
            <a:avLst/>
          </a:prstGeom>
          <a:solidFill>
            <a:srgbClr val="2925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dirty="0"/>
          </a:p>
        </p:txBody>
      </p:sp>
      <p:sp>
        <p:nvSpPr>
          <p:cNvPr id="8" name="Rectangle: Single Corner Rounded 7">
            <a:extLst>
              <a:ext uri="{FF2B5EF4-FFF2-40B4-BE49-F238E27FC236}">
                <a16:creationId xmlns:a16="http://schemas.microsoft.com/office/drawing/2014/main" id="{019A55DC-4EDF-4B6D-BB4B-37CABF6E2C38}"/>
              </a:ext>
            </a:extLst>
          </p:cNvPr>
          <p:cNvSpPr/>
          <p:nvPr/>
        </p:nvSpPr>
        <p:spPr>
          <a:xfrm>
            <a:off x="294968" y="3339116"/>
            <a:ext cx="8620432" cy="1460090"/>
          </a:xfrm>
          <a:prstGeom prst="round1Rect">
            <a:avLst/>
          </a:prstGeom>
          <a:solidFill>
            <a:srgbClr val="2925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55DB024-24E7-4A54-AA56-C18CC25164E4}"/>
              </a:ext>
            </a:extLst>
          </p:cNvPr>
          <p:cNvSpPr/>
          <p:nvPr/>
        </p:nvSpPr>
        <p:spPr>
          <a:xfrm>
            <a:off x="294968" y="4702312"/>
            <a:ext cx="8620432" cy="1248662"/>
          </a:xfrm>
          <a:prstGeom prst="rect">
            <a:avLst/>
          </a:prstGeom>
          <a:solidFill>
            <a:srgbClr val="2925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Single Corner Rounded 10">
            <a:extLst>
              <a:ext uri="{FF2B5EF4-FFF2-40B4-BE49-F238E27FC236}">
                <a16:creationId xmlns:a16="http://schemas.microsoft.com/office/drawing/2014/main" id="{A7DA677D-20A8-45B8-91B3-3F1717AD42CF}"/>
              </a:ext>
            </a:extLst>
          </p:cNvPr>
          <p:cNvSpPr/>
          <p:nvPr/>
        </p:nvSpPr>
        <p:spPr>
          <a:xfrm>
            <a:off x="1659194" y="1725561"/>
            <a:ext cx="7138219" cy="1208178"/>
          </a:xfrm>
          <a:prstGeom prst="round1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Single Corner Rounded 11">
            <a:extLst>
              <a:ext uri="{FF2B5EF4-FFF2-40B4-BE49-F238E27FC236}">
                <a16:creationId xmlns:a16="http://schemas.microsoft.com/office/drawing/2014/main" id="{B6C0FFDC-7F84-41FB-B9E5-DCD66DA29CE7}"/>
              </a:ext>
            </a:extLst>
          </p:cNvPr>
          <p:cNvSpPr/>
          <p:nvPr/>
        </p:nvSpPr>
        <p:spPr>
          <a:xfrm>
            <a:off x="1657350" y="3465072"/>
            <a:ext cx="7138219" cy="1208178"/>
          </a:xfrm>
          <a:prstGeom prst="round1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1B4C782-DE7A-4034-9A5E-A1EBBFB1FB53}"/>
              </a:ext>
            </a:extLst>
          </p:cNvPr>
          <p:cNvSpPr/>
          <p:nvPr/>
        </p:nvSpPr>
        <p:spPr>
          <a:xfrm>
            <a:off x="1657350" y="4562332"/>
            <a:ext cx="7138219" cy="1248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BDF6FED-7F9E-4C16-8E1B-F367212F3B3B}"/>
              </a:ext>
            </a:extLst>
          </p:cNvPr>
          <p:cNvSpPr/>
          <p:nvPr/>
        </p:nvSpPr>
        <p:spPr>
          <a:xfrm>
            <a:off x="294969" y="1832509"/>
            <a:ext cx="1362382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MILO</a:t>
            </a:r>
            <a:endParaRPr lang="en-US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en-US" sz="8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MODULE INTENDED LEARNING OUTCOMES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93410D2-6874-4903-9E29-472EC7149769}"/>
              </a:ext>
            </a:extLst>
          </p:cNvPr>
          <p:cNvSpPr/>
          <p:nvPr/>
        </p:nvSpPr>
        <p:spPr>
          <a:xfrm>
            <a:off x="294968" y="4030200"/>
            <a:ext cx="1362382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ILO</a:t>
            </a:r>
          </a:p>
          <a:p>
            <a:pPr algn="ctr"/>
            <a:r>
              <a:rPr lang="en-US" sz="9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INTENDED         LEARNING OUTCOMES</a:t>
            </a:r>
            <a:endParaRPr lang="en-US" sz="9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A241821-31B5-4C6D-AC22-E6DB00283F55}"/>
              </a:ext>
            </a:extLst>
          </p:cNvPr>
          <p:cNvSpPr txBox="1"/>
          <p:nvPr/>
        </p:nvSpPr>
        <p:spPr>
          <a:xfrm>
            <a:off x="1784555" y="1803013"/>
            <a:ext cx="69022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4">
                    <a:lumMod val="75000"/>
                  </a:schemeClr>
                </a:solidFill>
              </a:rPr>
              <a:t>Applying</a:t>
            </a:r>
            <a:r>
              <a:rPr lang="en-US" sz="1600" b="1" dirty="0"/>
              <a:t> </a:t>
            </a:r>
            <a:r>
              <a:rPr lang="en-US" sz="1600" dirty="0"/>
              <a:t>the most important principles and techniques for effective time management, like personal planning elaboration and reflection, identification of personal strengths and weaknesses, giving and receiving feedback, and procrastination avoidance in a project of limited complexity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3350575-2316-461C-A6EB-CCC4CF2BCA8F}"/>
              </a:ext>
            </a:extLst>
          </p:cNvPr>
          <p:cNvSpPr txBox="1"/>
          <p:nvPr/>
        </p:nvSpPr>
        <p:spPr>
          <a:xfrm>
            <a:off x="1784555" y="3528422"/>
            <a:ext cx="6902245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sz="13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Writing</a:t>
            </a:r>
            <a:r>
              <a:rPr lang="en-US" sz="1300" dirty="0"/>
              <a:t>, executing and evaluating a group contract in order to improve intercommunication between group members.</a:t>
            </a:r>
          </a:p>
          <a:p>
            <a:pPr fontAlgn="base"/>
            <a:r>
              <a:rPr lang="en-US" sz="1300" b="1" dirty="0">
                <a:solidFill>
                  <a:srgbClr val="7030A0"/>
                </a:solidFill>
              </a:rPr>
              <a:t>Formulating</a:t>
            </a:r>
            <a:r>
              <a:rPr lang="en-US" sz="1300" b="1" dirty="0"/>
              <a:t> </a:t>
            </a:r>
            <a:r>
              <a:rPr lang="en-US" sz="1300" dirty="0"/>
              <a:t>personal strengths and weaknesses with regard to time management, study behavior and project work.</a:t>
            </a:r>
          </a:p>
          <a:p>
            <a:pPr fontAlgn="base"/>
            <a:r>
              <a:rPr lang="en-US" sz="1300" b="1" dirty="0">
                <a:solidFill>
                  <a:schemeClr val="accent4">
                    <a:lumMod val="75000"/>
                  </a:schemeClr>
                </a:solidFill>
              </a:rPr>
              <a:t>Applying</a:t>
            </a:r>
            <a:r>
              <a:rPr lang="en-US" sz="1300" b="1" dirty="0"/>
              <a:t> </a:t>
            </a:r>
            <a:r>
              <a:rPr lang="en-US" sz="1300" dirty="0"/>
              <a:t>these principles to make a personal planning for a medium long-term period, e.g., a study semester, and for a medium-sized project.</a:t>
            </a:r>
          </a:p>
          <a:p>
            <a:pPr fontAlgn="base"/>
            <a:r>
              <a:rPr lang="en-US" sz="1300" b="1" dirty="0">
                <a:solidFill>
                  <a:schemeClr val="accent4">
                    <a:lumMod val="75000"/>
                  </a:schemeClr>
                </a:solidFill>
              </a:rPr>
              <a:t>Applying</a:t>
            </a:r>
            <a:r>
              <a:rPr lang="en-US" sz="1300" b="1" dirty="0"/>
              <a:t> </a:t>
            </a:r>
            <a:r>
              <a:rPr lang="en-US" sz="1300" dirty="0"/>
              <a:t>these principles when reflecting on some previous project planning.</a:t>
            </a:r>
          </a:p>
          <a:p>
            <a:pPr fontAlgn="base"/>
            <a:r>
              <a:rPr lang="en-US" sz="1300" b="1" dirty="0">
                <a:solidFill>
                  <a:schemeClr val="accent4">
                    <a:lumMod val="75000"/>
                  </a:schemeClr>
                </a:solidFill>
              </a:rPr>
              <a:t>Applying</a:t>
            </a:r>
            <a:r>
              <a:rPr lang="en-US" sz="1300" b="1" dirty="0"/>
              <a:t> </a:t>
            </a:r>
            <a:r>
              <a:rPr lang="en-US" sz="1300" dirty="0"/>
              <a:t>the basics about giving and receiving effective feedback on the work of a partner.</a:t>
            </a:r>
          </a:p>
          <a:p>
            <a:pPr fontAlgn="base"/>
            <a:r>
              <a:rPr lang="en-US" sz="1300" b="1" dirty="0">
                <a:solidFill>
                  <a:srgbClr val="C00000"/>
                </a:solidFill>
              </a:rPr>
              <a:t>Describing</a:t>
            </a:r>
            <a:r>
              <a:rPr lang="en-US" sz="1300" b="1" dirty="0"/>
              <a:t> </a:t>
            </a:r>
            <a:r>
              <a:rPr lang="en-US" sz="1300" dirty="0"/>
              <a:t>the major principles of effective time management.</a:t>
            </a:r>
          </a:p>
          <a:p>
            <a:pPr fontAlgn="base"/>
            <a:r>
              <a:rPr lang="en-US" sz="1300" b="1" dirty="0">
                <a:solidFill>
                  <a:srgbClr val="C00000"/>
                </a:solidFill>
              </a:rPr>
              <a:t>Describing</a:t>
            </a:r>
            <a:r>
              <a:rPr lang="en-US" sz="1300" b="1" dirty="0"/>
              <a:t> </a:t>
            </a:r>
            <a:r>
              <a:rPr lang="en-US" sz="1300" dirty="0"/>
              <a:t>the major principles for defining a general project planning.</a:t>
            </a:r>
          </a:p>
          <a:p>
            <a:pPr fontAlgn="base"/>
            <a:r>
              <a:rPr lang="en-US" sz="1300" b="1" dirty="0">
                <a:solidFill>
                  <a:srgbClr val="C00000"/>
                </a:solidFill>
              </a:rPr>
              <a:t>Identifying</a:t>
            </a:r>
            <a:r>
              <a:rPr lang="en-US" sz="1300" b="1" dirty="0"/>
              <a:t> </a:t>
            </a:r>
            <a:r>
              <a:rPr lang="en-US" sz="1300" dirty="0"/>
              <a:t>major personal pitfalls concerning procrastination behavior.</a:t>
            </a:r>
          </a:p>
        </p:txBody>
      </p:sp>
      <p:sp>
        <p:nvSpPr>
          <p:cNvPr id="19" name="CuadroTexto 1">
            <a:extLst>
              <a:ext uri="{FF2B5EF4-FFF2-40B4-BE49-F238E27FC236}">
                <a16:creationId xmlns:a16="http://schemas.microsoft.com/office/drawing/2014/main" id="{90D88028-E008-4DC0-BD27-D2307CCB9D0F}"/>
              </a:ext>
            </a:extLst>
          </p:cNvPr>
          <p:cNvSpPr txBox="1"/>
          <p:nvPr/>
        </p:nvSpPr>
        <p:spPr>
          <a:xfrm>
            <a:off x="0" y="700920"/>
            <a:ext cx="914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WELCOME            </a:t>
            </a:r>
            <a:r>
              <a:rPr lang="en-GB" sz="1200" dirty="0">
                <a:solidFill>
                  <a:schemeClr val="bg1"/>
                </a:solidFill>
              </a:rPr>
              <a:t>TOPICS &amp; ILO            </a:t>
            </a:r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TIME SCHEDULE            WORKFLOW            ASSESSMENT            NEXT STEPS</a:t>
            </a:r>
            <a:endParaRPr lang="en-GB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33BAC095-2263-4A71-89C9-F8E358F0486A}"/>
              </a:ext>
            </a:extLst>
          </p:cNvPr>
          <p:cNvSpPr/>
          <p:nvPr/>
        </p:nvSpPr>
        <p:spPr>
          <a:xfrm>
            <a:off x="0" y="1049446"/>
            <a:ext cx="5169600" cy="82386"/>
          </a:xfrm>
          <a:prstGeom prst="rect">
            <a:avLst/>
          </a:prstGeom>
          <a:solidFill>
            <a:srgbClr val="049D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20585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3">
            <a:extLst>
              <a:ext uri="{FF2B5EF4-FFF2-40B4-BE49-F238E27FC236}">
                <a16:creationId xmlns:a16="http://schemas.microsoft.com/office/drawing/2014/main" id="{197A5047-E8A5-4E66-9E00-ECFABA9FF9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A17A963E-95A2-4A85-969D-5A95ED2AC268}" type="datetime4">
              <a:rPr lang="en-US" sz="1200" smtClean="0"/>
              <a:t>November 13, 2019</a:t>
            </a:fld>
            <a:endParaRPr lang="en-GB" sz="1200" dirty="0"/>
          </a:p>
        </p:txBody>
      </p:sp>
      <p:sp>
        <p:nvSpPr>
          <p:cNvPr id="4" name="Marcador de pie de página 4">
            <a:extLst>
              <a:ext uri="{FF2B5EF4-FFF2-40B4-BE49-F238E27FC236}">
                <a16:creationId xmlns:a16="http://schemas.microsoft.com/office/drawing/2014/main" id="{7C92E70B-F19A-4672-AC04-AA1549059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en-GB" sz="1200" dirty="0"/>
              <a:t>Yeray Barrios Fleitas</a:t>
            </a:r>
          </a:p>
          <a:p>
            <a:r>
              <a:rPr lang="en-GB" sz="1200" dirty="0"/>
              <a:t>University of Twente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0F8FCB4-7EC2-4395-9322-BC9B599BF197}"/>
              </a:ext>
            </a:extLst>
          </p:cNvPr>
          <p:cNvSpPr txBox="1"/>
          <p:nvPr/>
        </p:nvSpPr>
        <p:spPr>
          <a:xfrm>
            <a:off x="76912" y="0"/>
            <a:ext cx="9067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FFFF"/>
                </a:solidFill>
              </a:rPr>
              <a:t>LEARNING GOALS AS FEATURES</a:t>
            </a:r>
          </a:p>
        </p:txBody>
      </p:sp>
      <p:sp>
        <p:nvSpPr>
          <p:cNvPr id="7" name="Rectangle: Single Corner Rounded 6">
            <a:extLst>
              <a:ext uri="{FF2B5EF4-FFF2-40B4-BE49-F238E27FC236}">
                <a16:creationId xmlns:a16="http://schemas.microsoft.com/office/drawing/2014/main" id="{ABAE2E69-DEBB-4850-B6EC-596B18926DDD}"/>
              </a:ext>
            </a:extLst>
          </p:cNvPr>
          <p:cNvSpPr/>
          <p:nvPr/>
        </p:nvSpPr>
        <p:spPr>
          <a:xfrm>
            <a:off x="294968" y="1477268"/>
            <a:ext cx="8620432" cy="1936569"/>
          </a:xfrm>
          <a:prstGeom prst="round1Rect">
            <a:avLst/>
          </a:prstGeom>
          <a:solidFill>
            <a:srgbClr val="2925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dirty="0"/>
          </a:p>
        </p:txBody>
      </p:sp>
      <p:sp>
        <p:nvSpPr>
          <p:cNvPr id="8" name="Rectangle: Single Corner Rounded 7">
            <a:extLst>
              <a:ext uri="{FF2B5EF4-FFF2-40B4-BE49-F238E27FC236}">
                <a16:creationId xmlns:a16="http://schemas.microsoft.com/office/drawing/2014/main" id="{8CEAA8F4-2513-46D8-A1D9-CC5476A421F6}"/>
              </a:ext>
            </a:extLst>
          </p:cNvPr>
          <p:cNvSpPr/>
          <p:nvPr/>
        </p:nvSpPr>
        <p:spPr>
          <a:xfrm>
            <a:off x="294968" y="3553817"/>
            <a:ext cx="8620432" cy="1643594"/>
          </a:xfrm>
          <a:prstGeom prst="round1Rect">
            <a:avLst/>
          </a:prstGeom>
          <a:solidFill>
            <a:srgbClr val="2925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B8F5211-EF11-4EAA-9FBE-8182A30D5B3E}"/>
              </a:ext>
            </a:extLst>
          </p:cNvPr>
          <p:cNvSpPr/>
          <p:nvPr/>
        </p:nvSpPr>
        <p:spPr>
          <a:xfrm>
            <a:off x="294968" y="4702312"/>
            <a:ext cx="8620432" cy="1248662"/>
          </a:xfrm>
          <a:prstGeom prst="rect">
            <a:avLst/>
          </a:prstGeom>
          <a:solidFill>
            <a:srgbClr val="2925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Single Corner Rounded 9">
            <a:extLst>
              <a:ext uri="{FF2B5EF4-FFF2-40B4-BE49-F238E27FC236}">
                <a16:creationId xmlns:a16="http://schemas.microsoft.com/office/drawing/2014/main" id="{C5B0873B-743A-4852-9C8F-684AF7CC35F6}"/>
              </a:ext>
            </a:extLst>
          </p:cNvPr>
          <p:cNvSpPr/>
          <p:nvPr/>
        </p:nvSpPr>
        <p:spPr>
          <a:xfrm>
            <a:off x="2440858" y="1616266"/>
            <a:ext cx="6356555" cy="1601255"/>
          </a:xfrm>
          <a:prstGeom prst="round1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Single Corner Rounded 10">
            <a:extLst>
              <a:ext uri="{FF2B5EF4-FFF2-40B4-BE49-F238E27FC236}">
                <a16:creationId xmlns:a16="http://schemas.microsoft.com/office/drawing/2014/main" id="{432A8E2D-8CF9-4DEF-8FAA-AC3E72930194}"/>
              </a:ext>
            </a:extLst>
          </p:cNvPr>
          <p:cNvSpPr/>
          <p:nvPr/>
        </p:nvSpPr>
        <p:spPr>
          <a:xfrm>
            <a:off x="2439014" y="3669839"/>
            <a:ext cx="6356555" cy="1364746"/>
          </a:xfrm>
          <a:prstGeom prst="round1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8793AA1-26EF-4A37-AEFC-B458095AD3E8}"/>
              </a:ext>
            </a:extLst>
          </p:cNvPr>
          <p:cNvSpPr/>
          <p:nvPr/>
        </p:nvSpPr>
        <p:spPr>
          <a:xfrm>
            <a:off x="2439014" y="4562332"/>
            <a:ext cx="6356555" cy="1248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AE6FA2A-5D32-487E-955A-B1DFF7D44351}"/>
              </a:ext>
            </a:extLst>
          </p:cNvPr>
          <p:cNvSpPr/>
          <p:nvPr/>
        </p:nvSpPr>
        <p:spPr>
          <a:xfrm>
            <a:off x="294968" y="2765240"/>
            <a:ext cx="214404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YOU</a:t>
            </a:r>
          </a:p>
          <a:p>
            <a:pPr algn="ctr"/>
            <a:r>
              <a:rPr lang="en-US" sz="8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AFTER THE </a:t>
            </a:r>
            <a:r>
              <a:rPr lang="en-US" sz="8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MODULE 1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F924ECE-8A97-45C1-A90B-476098A3D94D}"/>
              </a:ext>
            </a:extLst>
          </p:cNvPr>
          <p:cNvSpPr/>
          <p:nvPr/>
        </p:nvSpPr>
        <p:spPr>
          <a:xfrm>
            <a:off x="294968" y="5017214"/>
            <a:ext cx="214404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YOU</a:t>
            </a:r>
          </a:p>
          <a:p>
            <a:pPr algn="ctr"/>
            <a:r>
              <a:rPr lang="en-US" sz="8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AFTER THE </a:t>
            </a:r>
            <a:r>
              <a:rPr lang="en-US" sz="8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MODULE 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0FDF7D5-144A-485E-916A-90293E11C9F4}"/>
              </a:ext>
            </a:extLst>
          </p:cNvPr>
          <p:cNvSpPr txBox="1"/>
          <p:nvPr/>
        </p:nvSpPr>
        <p:spPr>
          <a:xfrm>
            <a:off x="2521976" y="1816954"/>
            <a:ext cx="6105832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I am </a:t>
            </a:r>
            <a:r>
              <a:rPr lang="es-ES" dirty="0" err="1"/>
              <a:t>able</a:t>
            </a:r>
            <a:r>
              <a:rPr lang="es-ES" dirty="0"/>
              <a:t> </a:t>
            </a:r>
            <a:r>
              <a:rPr lang="es-ES" dirty="0" err="1"/>
              <a:t>to</a:t>
            </a:r>
            <a:r>
              <a:rPr lang="es-ES" dirty="0"/>
              <a:t>:</a:t>
            </a:r>
          </a:p>
          <a:p>
            <a:endParaRPr lang="es-ES" sz="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Collaborate with people of different nationalities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Recognize and avoid fraud in my academic work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B962CFC-8BB4-4773-8384-D2814290F8F8}"/>
              </a:ext>
            </a:extLst>
          </p:cNvPr>
          <p:cNvSpPr txBox="1"/>
          <p:nvPr/>
        </p:nvSpPr>
        <p:spPr>
          <a:xfrm>
            <a:off x="2505382" y="3761584"/>
            <a:ext cx="641001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I Will be </a:t>
            </a:r>
            <a:r>
              <a:rPr lang="es-ES" sz="1600" dirty="0" err="1"/>
              <a:t>able</a:t>
            </a:r>
            <a:r>
              <a:rPr lang="es-ES" sz="1600" dirty="0"/>
              <a:t> </a:t>
            </a:r>
            <a:r>
              <a:rPr lang="es-ES" sz="1600" dirty="0" err="1"/>
              <a:t>to</a:t>
            </a:r>
            <a:r>
              <a:rPr lang="es-ES" sz="1600" dirty="0"/>
              <a:t>:</a:t>
            </a:r>
          </a:p>
          <a:p>
            <a:endParaRPr lang="es-ES" sz="8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/>
              <a:t>Work in groups</a:t>
            </a:r>
            <a:r>
              <a:rPr lang="en-US" sz="1600" dirty="0"/>
              <a:t> under certain agreed rules.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/>
              <a:t>Solve communication problems </a:t>
            </a:r>
            <a:r>
              <a:rPr lang="en-US" sz="1600" dirty="0"/>
              <a:t>between members of your team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Define yourself based on your </a:t>
            </a:r>
            <a:r>
              <a:rPr lang="en-US" sz="1600" b="1" dirty="0"/>
              <a:t>strengths and weaknesses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/>
              <a:t>Identify and solve </a:t>
            </a:r>
            <a:r>
              <a:rPr lang="en-US" sz="1600" dirty="0"/>
              <a:t>your own </a:t>
            </a:r>
            <a:r>
              <a:rPr lang="en-US" sz="1600" b="1" dirty="0"/>
              <a:t>procrastination</a:t>
            </a:r>
            <a:r>
              <a:rPr lang="en-US" sz="1600" dirty="0"/>
              <a:t> problems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/>
              <a:t>Manage your time </a:t>
            </a:r>
            <a:r>
              <a:rPr lang="en-US" sz="1600" dirty="0"/>
              <a:t>effectively and efficiently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/>
              <a:t>Give and receive feedback </a:t>
            </a:r>
            <a:r>
              <a:rPr lang="en-US" sz="1600" dirty="0"/>
              <a:t>effectively</a:t>
            </a:r>
          </a:p>
        </p:txBody>
      </p:sp>
      <p:pic>
        <p:nvPicPr>
          <p:cNvPr id="21" name="Picture 20" descr="A close up of a logo&#10;&#10;Description automatically generated">
            <a:extLst>
              <a:ext uri="{FF2B5EF4-FFF2-40B4-BE49-F238E27FC236}">
                <a16:creationId xmlns:a16="http://schemas.microsoft.com/office/drawing/2014/main" id="{FE66DD52-ED49-4830-BF4A-0B2EFB2438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330" y="1616266"/>
            <a:ext cx="1079657" cy="107965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D3C6842-BED6-4D24-ACA2-5E86B86B5A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2485" y="3835785"/>
            <a:ext cx="1079657" cy="1079657"/>
          </a:xfrm>
          <a:prstGeom prst="rect">
            <a:avLst/>
          </a:prstGeom>
        </p:spPr>
      </p:pic>
      <p:sp>
        <p:nvSpPr>
          <p:cNvPr id="20" name="CuadroTexto 1">
            <a:extLst>
              <a:ext uri="{FF2B5EF4-FFF2-40B4-BE49-F238E27FC236}">
                <a16:creationId xmlns:a16="http://schemas.microsoft.com/office/drawing/2014/main" id="{0996E143-E921-47B2-90CB-A2F896F3D8C6}"/>
              </a:ext>
            </a:extLst>
          </p:cNvPr>
          <p:cNvSpPr txBox="1"/>
          <p:nvPr/>
        </p:nvSpPr>
        <p:spPr>
          <a:xfrm>
            <a:off x="0" y="700920"/>
            <a:ext cx="914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WELCOME            </a:t>
            </a:r>
            <a:r>
              <a:rPr lang="en-GB" sz="1200" dirty="0">
                <a:solidFill>
                  <a:schemeClr val="bg1"/>
                </a:solidFill>
              </a:rPr>
              <a:t>TOPICS &amp; ILO            </a:t>
            </a:r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TIME SCHEDULE            WORKFLOW            ASSESSMENT            NEXT STEPS</a:t>
            </a:r>
            <a:endParaRPr lang="en-GB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CFC274DA-C4BB-471D-9DFC-48B5E0F9F64F}"/>
              </a:ext>
            </a:extLst>
          </p:cNvPr>
          <p:cNvSpPr/>
          <p:nvPr/>
        </p:nvSpPr>
        <p:spPr>
          <a:xfrm>
            <a:off x="0" y="1049446"/>
            <a:ext cx="5565600" cy="82386"/>
          </a:xfrm>
          <a:prstGeom prst="rect">
            <a:avLst/>
          </a:prstGeom>
          <a:solidFill>
            <a:srgbClr val="049D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57241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8A3A646F-0E7A-4F8F-BBD7-269BC6C54B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834" y="1377769"/>
            <a:ext cx="6157353" cy="4675947"/>
          </a:xfrm>
          <a:prstGeom prst="rect">
            <a:avLst/>
          </a:prstGeom>
        </p:spPr>
      </p:pic>
      <p:sp>
        <p:nvSpPr>
          <p:cNvPr id="3" name="Marcador de fecha 3">
            <a:extLst>
              <a:ext uri="{FF2B5EF4-FFF2-40B4-BE49-F238E27FC236}">
                <a16:creationId xmlns:a16="http://schemas.microsoft.com/office/drawing/2014/main" id="{197A5047-E8A5-4E66-9E00-ECFABA9FF9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A17A963E-95A2-4A85-969D-5A95ED2AC268}" type="datetime4">
              <a:rPr lang="en-US" sz="1200" smtClean="0"/>
              <a:t>November 13, 2019</a:t>
            </a:fld>
            <a:endParaRPr lang="en-GB" sz="1200" dirty="0"/>
          </a:p>
        </p:txBody>
      </p:sp>
      <p:sp>
        <p:nvSpPr>
          <p:cNvPr id="4" name="Marcador de pie de página 4">
            <a:extLst>
              <a:ext uri="{FF2B5EF4-FFF2-40B4-BE49-F238E27FC236}">
                <a16:creationId xmlns:a16="http://schemas.microsoft.com/office/drawing/2014/main" id="{7C92E70B-F19A-4672-AC04-AA1549059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en-GB" sz="1200" dirty="0"/>
              <a:t>Yeray Barrios Fleitas</a:t>
            </a:r>
          </a:p>
          <a:p>
            <a:r>
              <a:rPr lang="en-GB" sz="1200" dirty="0"/>
              <a:t>University of Twente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0F8FCB4-7EC2-4395-9322-BC9B599BF197}"/>
              </a:ext>
            </a:extLst>
          </p:cNvPr>
          <p:cNvSpPr txBox="1"/>
          <p:nvPr/>
        </p:nvSpPr>
        <p:spPr>
          <a:xfrm>
            <a:off x="76912" y="0"/>
            <a:ext cx="9067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FFFF"/>
                </a:solidFill>
              </a:rPr>
              <a:t>THE CALENDAR OF ACADEMIC SKILLS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AEAB96EA-53B5-4276-A1D6-3B73A25B80E2}"/>
              </a:ext>
            </a:extLst>
          </p:cNvPr>
          <p:cNvSpPr txBox="1"/>
          <p:nvPr/>
        </p:nvSpPr>
        <p:spPr>
          <a:xfrm>
            <a:off x="6505575" y="1590675"/>
            <a:ext cx="24955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1h      </a:t>
            </a:r>
            <a:r>
              <a:rPr lang="es-ES" dirty="0" err="1"/>
              <a:t>Lecture</a:t>
            </a:r>
            <a:endParaRPr lang="es-ES" dirty="0"/>
          </a:p>
          <a:p>
            <a:r>
              <a:rPr lang="es-ES" dirty="0"/>
              <a:t>1,5h   </a:t>
            </a:r>
            <a:r>
              <a:rPr lang="es-ES" dirty="0" err="1"/>
              <a:t>Self-study</a:t>
            </a:r>
            <a:endParaRPr lang="es-ES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C0E789CA-AED2-49B3-B137-70483B5DFF0F}"/>
              </a:ext>
            </a:extLst>
          </p:cNvPr>
          <p:cNvSpPr txBox="1"/>
          <p:nvPr/>
        </p:nvSpPr>
        <p:spPr>
          <a:xfrm>
            <a:off x="6505575" y="2413291"/>
            <a:ext cx="24955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1h      Workshop</a:t>
            </a:r>
          </a:p>
          <a:p>
            <a:r>
              <a:rPr lang="es-ES" dirty="0"/>
              <a:t>2,5h   </a:t>
            </a:r>
            <a:r>
              <a:rPr lang="es-ES" dirty="0" err="1"/>
              <a:t>Self-study</a:t>
            </a:r>
            <a:endParaRPr lang="es-ES" dirty="0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5B99875D-C45A-495A-A5BD-C7532074B7EA}"/>
              </a:ext>
            </a:extLst>
          </p:cNvPr>
          <p:cNvSpPr txBox="1"/>
          <p:nvPr/>
        </p:nvSpPr>
        <p:spPr>
          <a:xfrm>
            <a:off x="6505575" y="3235907"/>
            <a:ext cx="24955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1h      Workshop</a:t>
            </a:r>
          </a:p>
          <a:p>
            <a:r>
              <a:rPr lang="es-ES" dirty="0"/>
              <a:t>2h      </a:t>
            </a:r>
            <a:r>
              <a:rPr lang="es-ES" dirty="0" err="1"/>
              <a:t>Self-study</a:t>
            </a:r>
            <a:endParaRPr lang="es-ES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96E2EA8C-1FDB-42AC-AB83-89A2ABFB01F7}"/>
              </a:ext>
            </a:extLst>
          </p:cNvPr>
          <p:cNvSpPr txBox="1"/>
          <p:nvPr/>
        </p:nvSpPr>
        <p:spPr>
          <a:xfrm>
            <a:off x="6505575" y="4058523"/>
            <a:ext cx="24955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1h      Workshop</a:t>
            </a:r>
          </a:p>
          <a:p>
            <a:r>
              <a:rPr lang="es-ES" dirty="0"/>
              <a:t>1,5h   </a:t>
            </a:r>
            <a:r>
              <a:rPr lang="es-ES" dirty="0" err="1"/>
              <a:t>Self-study</a:t>
            </a:r>
            <a:endParaRPr lang="es-ES" dirty="0"/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F5EB7761-0E60-4863-826C-2276DC159E59}"/>
              </a:ext>
            </a:extLst>
          </p:cNvPr>
          <p:cNvSpPr txBox="1"/>
          <p:nvPr/>
        </p:nvSpPr>
        <p:spPr>
          <a:xfrm>
            <a:off x="6505575" y="4881139"/>
            <a:ext cx="24955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1h      Workshop</a:t>
            </a:r>
          </a:p>
          <a:p>
            <a:r>
              <a:rPr lang="es-ES" dirty="0"/>
              <a:t>1,5h   </a:t>
            </a:r>
            <a:r>
              <a:rPr lang="es-ES" dirty="0" err="1"/>
              <a:t>Self-study</a:t>
            </a:r>
            <a:endParaRPr lang="es-ES" dirty="0"/>
          </a:p>
        </p:txBody>
      </p:sp>
      <p:sp>
        <p:nvSpPr>
          <p:cNvPr id="13" name="CuadroTexto 1">
            <a:extLst>
              <a:ext uri="{FF2B5EF4-FFF2-40B4-BE49-F238E27FC236}">
                <a16:creationId xmlns:a16="http://schemas.microsoft.com/office/drawing/2014/main" id="{92447AB6-5A98-4B52-8E6D-B830D00E8510}"/>
              </a:ext>
            </a:extLst>
          </p:cNvPr>
          <p:cNvSpPr txBox="1"/>
          <p:nvPr/>
        </p:nvSpPr>
        <p:spPr>
          <a:xfrm>
            <a:off x="0" y="700920"/>
            <a:ext cx="914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WELCOME            TOPICS &amp; ILO            </a:t>
            </a:r>
            <a:r>
              <a:rPr lang="en-GB" sz="1200" dirty="0">
                <a:solidFill>
                  <a:schemeClr val="bg1"/>
                </a:solidFill>
              </a:rPr>
              <a:t>TIME SCHEDULE            </a:t>
            </a:r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WORKFLOW            ASSESSMENT            NEXT STEPS</a:t>
            </a:r>
            <a:endParaRPr lang="en-GB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4084031C-84F3-4306-B746-2D6F3A6B5FE3}"/>
              </a:ext>
            </a:extLst>
          </p:cNvPr>
          <p:cNvSpPr/>
          <p:nvPr/>
        </p:nvSpPr>
        <p:spPr>
          <a:xfrm>
            <a:off x="0" y="1049446"/>
            <a:ext cx="5961600" cy="82386"/>
          </a:xfrm>
          <a:prstGeom prst="rect">
            <a:avLst/>
          </a:prstGeom>
          <a:solidFill>
            <a:srgbClr val="049D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359458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k_v_VS_1_4_0_1_-1_0_0_0_[3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VoteExplanationBg_1">
            <a:extLst>
              <a:ext uri="{FF2B5EF4-FFF2-40B4-BE49-F238E27FC236}">
                <a16:creationId xmlns:a16="http://schemas.microsoft.com/office/drawing/2014/main" id="{6134EFF0-EB9F-4D3C-8DB1-AD394EB5DA75}"/>
              </a:ext>
            </a:extLst>
          </p:cNvPr>
          <p:cNvSpPr txBox="1"/>
          <p:nvPr/>
        </p:nvSpPr>
        <p:spPr>
          <a:xfrm>
            <a:off x="0" y="5843016"/>
            <a:ext cx="9144000" cy="1014984"/>
          </a:xfrm>
          <a:prstGeom prst="rect">
            <a:avLst/>
          </a:prstGeom>
          <a:solidFill>
            <a:srgbClr val="0082C8"/>
          </a:solidFill>
        </p:spPr>
        <p:txBody>
          <a:bodyPr vert="horz" lIns="91440" tIns="45720" rIns="91440" bIns="45720" rtlCol="0" anchor="ctr" anchorCtr="0">
            <a:noAutofit/>
          </a:bodyPr>
          <a:lstStyle/>
          <a:p>
            <a:pPr algn="ctr">
              <a:buClr>
                <a:srgbClr val="000000"/>
              </a:buClr>
            </a:pPr>
            <a:endParaRPr lang="es-E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" name="sk_v_VT_1_4_0_1_-1_0_0_0_[3]">
            <a:extLst>
              <a:ext uri="{FF2B5EF4-FFF2-40B4-BE49-F238E27FC236}">
                <a16:creationId xmlns:a16="http://schemas.microsoft.com/office/drawing/2014/main" id="{97EFEDCD-3C33-4B89-9012-AED05172DB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</a:extLst>
        </p:spPr>
        <p:txBody>
          <a:bodyPr anchor="ctr" anchorCtr="0">
            <a:noAutofit/>
          </a:bodyPr>
          <a:lstStyle/>
          <a:p>
            <a:r>
              <a:rPr lang="en-US">
                <a:solidFill>
                  <a:srgbClr val="000000"/>
                </a:solidFill>
                <a:latin typeface="Calibri Light" panose="020F0302020204030204" pitchFamily="34" charset="0"/>
              </a:rPr>
              <a:t>Do you know what an inverted or flipped classroom methodology is?</a:t>
            </a:r>
            <a:endParaRPr lang="es-ES">
              <a:solidFill>
                <a:srgbClr val="000000"/>
              </a:solidFill>
              <a:latin typeface="Calibri Light" panose="020F0302020204030204" pitchFamily="34" charset="0"/>
            </a:endParaRPr>
          </a:p>
        </p:txBody>
      </p:sp>
      <p:sp>
        <p:nvSpPr>
          <p:cNvPr id="3" name="VoteChoices">
            <a:extLst>
              <a:ext uri="{FF2B5EF4-FFF2-40B4-BE49-F238E27FC236}">
                <a16:creationId xmlns:a16="http://schemas.microsoft.com/office/drawing/2014/main" id="{AB5DE19B-67F7-4C60-B2C9-A4E8B6CD8E50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28650" y="1828344"/>
            <a:ext cx="7886700" cy="391205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</a:extLst>
        </p:spPr>
        <p:txBody>
          <a:bodyPr anchor="t" anchorCtr="0">
            <a:noAutofit/>
          </a:bodyPr>
          <a:lstStyle/>
          <a:p>
            <a:pPr marL="508000" indent="-508000">
              <a:spcBef>
                <a:spcPts val="20"/>
              </a:spcBef>
              <a:buSzPct val="100000"/>
              <a:buAutoNum type="alphaUcPeriod"/>
            </a:pPr>
            <a:r>
              <a:rPr lang="en-US">
                <a:solidFill>
                  <a:srgbClr val="000000"/>
                </a:solidFill>
                <a:latin typeface="Calibri" panose="020F0502020204030204" pitchFamily="34" charset="0"/>
              </a:rPr>
              <a:t>Yes, we have already used it in other educational environments</a:t>
            </a:r>
          </a:p>
          <a:p>
            <a:pPr marL="508000" indent="-508000">
              <a:spcBef>
                <a:spcPts val="20"/>
              </a:spcBef>
              <a:buSzPct val="100000"/>
              <a:buAutoNum type="alphaUcPeriod"/>
            </a:pPr>
            <a:r>
              <a:rPr lang="en-US">
                <a:solidFill>
                  <a:srgbClr val="000000"/>
                </a:solidFill>
                <a:latin typeface="Calibri" panose="020F0502020204030204" pitchFamily="34" charset="0"/>
              </a:rPr>
              <a:t>I have a slight idea of what it is but I have never used it</a:t>
            </a:r>
          </a:p>
          <a:p>
            <a:pPr marL="508000" indent="-508000">
              <a:spcBef>
                <a:spcPts val="20"/>
              </a:spcBef>
              <a:buSzPct val="100000"/>
              <a:buAutoNum type="alphaUcPeriod"/>
            </a:pPr>
            <a:r>
              <a:rPr lang="en-US">
                <a:solidFill>
                  <a:srgbClr val="000000"/>
                </a:solidFill>
                <a:latin typeface="Calibri" panose="020F0502020204030204" pitchFamily="34" charset="0"/>
              </a:rPr>
              <a:t>No, but I guess what is on the next slide</a:t>
            </a:r>
          </a:p>
          <a:p>
            <a:pPr marL="457200" indent="-457200">
              <a:spcBef>
                <a:spcPts val="20"/>
              </a:spcBef>
              <a:buSzPct val="100000"/>
              <a:buAutoNum type="alphaUcPeriod"/>
            </a:pPr>
            <a:endParaRPr lang="es-E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grpSp>
        <p:nvGrpSpPr>
          <p:cNvPr id="7" name="VotesCounterGroup">
            <a:extLst>
              <a:ext uri="{FF2B5EF4-FFF2-40B4-BE49-F238E27FC236}">
                <a16:creationId xmlns:a16="http://schemas.microsoft.com/office/drawing/2014/main" id="{3E873A76-37F5-4E44-9275-7B798457E9FC}"/>
              </a:ext>
            </a:extLst>
          </p:cNvPr>
          <p:cNvGrpSpPr/>
          <p:nvPr/>
        </p:nvGrpSpPr>
        <p:grpSpPr>
          <a:xfrm>
            <a:off x="7463333" y="6021324"/>
            <a:ext cx="630936" cy="291465"/>
            <a:chOff x="7095744" y="6137910"/>
            <a:chExt cx="630936" cy="294894"/>
          </a:xfrm>
        </p:grpSpPr>
        <p:pic>
          <p:nvPicPr>
            <p:cNvPr id="5" name="counter_icon">
              <a:extLst>
                <a:ext uri="{FF2B5EF4-FFF2-40B4-BE49-F238E27FC236}">
                  <a16:creationId xmlns:a16="http://schemas.microsoft.com/office/drawing/2014/main" id="{E8A73D31-F29D-437E-BDCC-3A86662D42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62088" y="6137910"/>
              <a:ext cx="164592" cy="219456"/>
            </a:xfrm>
            <a:prstGeom prst="rect">
              <a:avLst/>
            </a:prstGeom>
          </p:spPr>
        </p:pic>
        <p:sp>
          <p:nvSpPr>
            <p:cNvPr id="6" name="counter_text">
              <a:extLst>
                <a:ext uri="{FF2B5EF4-FFF2-40B4-BE49-F238E27FC236}">
                  <a16:creationId xmlns:a16="http://schemas.microsoft.com/office/drawing/2014/main" id="{19E5610A-DF86-46D0-A746-76EFE25EBB31}"/>
                </a:ext>
              </a:extLst>
            </p:cNvPr>
            <p:cNvSpPr txBox="1"/>
            <p:nvPr/>
          </p:nvSpPr>
          <p:spPr>
            <a:xfrm>
              <a:off x="7095744" y="6144768"/>
              <a:ext cx="448056" cy="288036"/>
            </a:xfrm>
            <a:prstGeom prst="rect">
              <a:avLst/>
            </a:prstGeom>
            <a:solidFill>
              <a:srgbClr val="F1F1F1">
                <a:alpha val="0"/>
              </a:srgbClr>
            </a:solidFill>
          </p:spPr>
          <p:txBody>
            <a:bodyPr vert="horz" lIns="0" tIns="0" rIns="33020" bIns="0" rtlCol="0" anchor="ctr" anchorCtr="0">
              <a:noAutofit/>
            </a:bodyPr>
            <a:lstStyle/>
            <a:p>
              <a:pPr algn="r">
                <a:buClr>
                  <a:srgbClr val="000000"/>
                </a:buClr>
              </a:pPr>
              <a:r>
                <a:rPr lang="es-ES" sz="1600">
                  <a:solidFill>
                    <a:srgbClr val="FFFFFF"/>
                  </a:solidFill>
                  <a:latin typeface="Roboto Slab"/>
                </a:rPr>
                <a:t>0</a:t>
              </a:r>
            </a:p>
          </p:txBody>
        </p:sp>
      </p:grpSp>
      <p:grpSp>
        <p:nvGrpSpPr>
          <p:cNvPr id="11" name="ParticipantsCounterGroup">
            <a:extLst>
              <a:ext uri="{FF2B5EF4-FFF2-40B4-BE49-F238E27FC236}">
                <a16:creationId xmlns:a16="http://schemas.microsoft.com/office/drawing/2014/main" id="{B51A7F45-2E8F-4968-847E-0B82D16BD8DD}"/>
              </a:ext>
            </a:extLst>
          </p:cNvPr>
          <p:cNvGrpSpPr/>
          <p:nvPr/>
        </p:nvGrpSpPr>
        <p:grpSpPr>
          <a:xfrm>
            <a:off x="8129016" y="6035040"/>
            <a:ext cx="630936" cy="281178"/>
            <a:chOff x="8129016" y="6035040"/>
            <a:chExt cx="630936" cy="281178"/>
          </a:xfrm>
        </p:grpSpPr>
        <p:pic>
          <p:nvPicPr>
            <p:cNvPr id="9" name="counter_icon">
              <a:extLst>
                <a:ext uri="{FF2B5EF4-FFF2-40B4-BE49-F238E27FC236}">
                  <a16:creationId xmlns:a16="http://schemas.microsoft.com/office/drawing/2014/main" id="{FB8D34D5-AB8F-488B-8977-531B4372F3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95360" y="6055614"/>
              <a:ext cx="164592" cy="219456"/>
            </a:xfrm>
            <a:prstGeom prst="rect">
              <a:avLst/>
            </a:prstGeom>
          </p:spPr>
        </p:pic>
        <p:sp>
          <p:nvSpPr>
            <p:cNvPr id="10" name="counter_text">
              <a:extLst>
                <a:ext uri="{FF2B5EF4-FFF2-40B4-BE49-F238E27FC236}">
                  <a16:creationId xmlns:a16="http://schemas.microsoft.com/office/drawing/2014/main" id="{46EEC06F-B8E6-4AE0-9833-4E46E26F62C5}"/>
                </a:ext>
              </a:extLst>
            </p:cNvPr>
            <p:cNvSpPr txBox="1"/>
            <p:nvPr/>
          </p:nvSpPr>
          <p:spPr>
            <a:xfrm>
              <a:off x="8129016" y="6035040"/>
              <a:ext cx="448056" cy="281178"/>
            </a:xfrm>
            <a:prstGeom prst="rect">
              <a:avLst/>
            </a:prstGeom>
            <a:solidFill>
              <a:srgbClr val="F1F1F1">
                <a:alpha val="0"/>
              </a:srgbClr>
            </a:solidFill>
          </p:spPr>
          <p:txBody>
            <a:bodyPr vert="horz" lIns="0" tIns="0" rIns="33020" bIns="0" rtlCol="0" anchor="ctr" anchorCtr="0">
              <a:noAutofit/>
            </a:bodyPr>
            <a:lstStyle/>
            <a:p>
              <a:pPr algn="r">
                <a:buClr>
                  <a:srgbClr val="000000"/>
                </a:buClr>
              </a:pPr>
              <a:r>
                <a:rPr lang="es-ES" sz="1600">
                  <a:solidFill>
                    <a:srgbClr val="FFFFFF"/>
                  </a:solidFill>
                  <a:latin typeface="Roboto Slab"/>
                </a:rPr>
                <a:t>1</a:t>
              </a:r>
            </a:p>
          </p:txBody>
        </p:sp>
      </p:grpSp>
      <p:grpSp>
        <p:nvGrpSpPr>
          <p:cNvPr id="14" name="vss_group_1">
            <a:extLst>
              <a:ext uri="{FF2B5EF4-FFF2-40B4-BE49-F238E27FC236}">
                <a16:creationId xmlns:a16="http://schemas.microsoft.com/office/drawing/2014/main" id="{5BE7560C-1FEE-49F3-BD68-39062DF39910}"/>
              </a:ext>
            </a:extLst>
          </p:cNvPr>
          <p:cNvGrpSpPr/>
          <p:nvPr/>
        </p:nvGrpSpPr>
        <p:grpSpPr>
          <a:xfrm>
            <a:off x="8028432" y="6309360"/>
            <a:ext cx="1051560" cy="370332"/>
            <a:chOff x="7734300" y="6299200"/>
            <a:chExt cx="1168400" cy="368300"/>
          </a:xfrm>
        </p:grpSpPr>
        <p:sp>
          <p:nvSpPr>
            <p:cNvPr id="12" name="vss_text_0">
              <a:extLst>
                <a:ext uri="{FF2B5EF4-FFF2-40B4-BE49-F238E27FC236}">
                  <a16:creationId xmlns:a16="http://schemas.microsoft.com/office/drawing/2014/main" id="{AF48A4C9-15D1-466B-96F7-538D719545D8}"/>
                </a:ext>
              </a:extLst>
            </p:cNvPr>
            <p:cNvSpPr/>
            <p:nvPr/>
          </p:nvSpPr>
          <p:spPr>
            <a:xfrm>
              <a:off x="7734300" y="6299200"/>
              <a:ext cx="1168400" cy="368300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>
              <a:prstShdw prst="shdw14" dist="35921" dir="2700000">
                <a:scrgbClr r="0" g="0" b="0">
                  <a:alpha val="50000"/>
                </a:sc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56616" rtlCol="0" anchor="ctr">
              <a:noAutofit/>
            </a:bodyPr>
            <a:lstStyle/>
            <a:p>
              <a:pPr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</a:pPr>
              <a:r>
                <a:rPr lang="es-ES">
                  <a:solidFill>
                    <a:srgbClr val="FFFFFF"/>
                  </a:solidFill>
                  <a:latin typeface="Calibri Light" panose="020F0302020204030204" pitchFamily="34" charset="0"/>
                </a:rPr>
                <a:t>Closed</a:t>
              </a:r>
            </a:p>
          </p:txBody>
        </p:sp>
        <p:sp>
          <p:nvSpPr>
            <p:cNvPr id="13" name="vss_light">
              <a:extLst>
                <a:ext uri="{FF2B5EF4-FFF2-40B4-BE49-F238E27FC236}">
                  <a16:creationId xmlns:a16="http://schemas.microsoft.com/office/drawing/2014/main" id="{96F8DB43-2B95-486B-8401-90DBED0A6373}"/>
                </a:ext>
              </a:extLst>
            </p:cNvPr>
            <p:cNvSpPr/>
            <p:nvPr/>
          </p:nvSpPr>
          <p:spPr>
            <a:xfrm>
              <a:off x="7802598" y="6377508"/>
              <a:ext cx="233841" cy="209302"/>
            </a:xfrm>
            <a:prstGeom prst="ellipse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</a:pPr>
              <a:endParaRPr lang="es-E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5" name="VotesStatusExplanation0">
            <a:extLst>
              <a:ext uri="{FF2B5EF4-FFF2-40B4-BE49-F238E27FC236}">
                <a16:creationId xmlns:a16="http://schemas.microsoft.com/office/drawing/2014/main" id="{BD85B06A-28EB-4AC9-89E3-7512B639A736}"/>
              </a:ext>
            </a:extLst>
          </p:cNvPr>
          <p:cNvSpPr txBox="1"/>
          <p:nvPr/>
        </p:nvSpPr>
        <p:spPr>
          <a:xfrm>
            <a:off x="6665976" y="253746"/>
            <a:ext cx="2295144" cy="2743200"/>
          </a:xfrm>
          <a:prstGeom prst="rect">
            <a:avLst/>
          </a:prstGeom>
          <a:solidFill>
            <a:srgbClr val="F1F1F1">
              <a:alpha val="90000"/>
            </a:srgbClr>
          </a:solidFill>
          <a:ln w="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203200" rIns="203200" rtlCol="0" anchor="ctr" anchorCtr="1">
            <a:norm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sz="2400" i="1">
                <a:solidFill>
                  <a:srgbClr val="000000"/>
                </a:solidFill>
                <a:latin typeface="Arial" panose="020B0604020202020204" pitchFamily="34" charset="0"/>
              </a:rPr>
              <a:t>The question will open when you start your session and slideshow.</a:t>
            </a:r>
            <a:endParaRPr lang="es-ES" sz="2400" i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17" name="ExplanationsTable_0_1_1">
            <a:extLst>
              <a:ext uri="{FF2B5EF4-FFF2-40B4-BE49-F238E27FC236}">
                <a16:creationId xmlns:a16="http://schemas.microsoft.com/office/drawing/2014/main" id="{B4512167-005F-4755-B9B2-97AA74ED79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119201"/>
              </p:ext>
            </p:extLst>
          </p:nvPr>
        </p:nvGraphicFramePr>
        <p:xfrm>
          <a:off x="731520" y="5959602"/>
          <a:ext cx="7040880" cy="976884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774497">
                  <a:extLst>
                    <a:ext uri="{9D8B030D-6E8A-4147-A177-3AD203B41FA5}">
                      <a16:colId xmlns:a16="http://schemas.microsoft.com/office/drawing/2014/main" val="3847946257"/>
                    </a:ext>
                  </a:extLst>
                </a:gridCol>
                <a:gridCol w="6266383">
                  <a:extLst>
                    <a:ext uri="{9D8B030D-6E8A-4147-A177-3AD203B41FA5}">
                      <a16:colId xmlns:a16="http://schemas.microsoft.com/office/drawing/2014/main" val="1712642733"/>
                    </a:ext>
                  </a:extLst>
                </a:gridCol>
              </a:tblGrid>
              <a:tr h="48522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</a:pPr>
                      <a:r>
                        <a:rPr lang="es-ES" sz="1500" b="0" i="0" u="none" baseline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Internet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</a:pPr>
                      <a:r>
                        <a:rPr lang="en-US" sz="1500" b="0" i="0" u="none" baseline="0">
                          <a:solidFill>
                            <a:srgbClr val="D9D9D9"/>
                          </a:solidFill>
                          <a:latin typeface="Calibri" panose="020F0502020204030204" pitchFamily="34" charset="0"/>
                        </a:rPr>
                        <a:t>"Description of message sending methods"</a:t>
                      </a:r>
                      <a:endParaRPr lang="es-ES" sz="1500" b="0" i="0" u="none" baseline="0">
                        <a:solidFill>
                          <a:srgbClr val="D9D9D9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86071581"/>
                  </a:ext>
                </a:extLst>
              </a:tr>
              <a:tr h="39776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</a:pPr>
                      <a:r>
                        <a:rPr lang="es-ES" sz="1500" b="0" i="0" u="none" baseline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TXT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</a:pPr>
                      <a:r>
                        <a:rPr lang="en-US" sz="1500" b="0" i="0" u="none" baseline="0">
                          <a:solidFill>
                            <a:srgbClr val="E6E6E6"/>
                          </a:solidFill>
                          <a:latin typeface="Calibri" panose="020F0502020204030204" pitchFamily="34" charset="0"/>
                        </a:rPr>
                        <a:t>"It will be inserted after you've started a session"</a:t>
                      </a:r>
                      <a:endParaRPr lang="es-ES" sz="1500" b="0" i="0" u="none" baseline="0">
                        <a:solidFill>
                          <a:srgbClr val="E6E6E6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6484161"/>
                  </a:ext>
                </a:extLst>
              </a:tr>
            </a:tbl>
          </a:graphicData>
        </a:graphic>
      </p:graphicFrame>
      <p:sp>
        <p:nvSpPr>
          <p:cNvPr id="21" name="VoteExplanationOverlay">
            <a:extLst>
              <a:ext uri="{FF2B5EF4-FFF2-40B4-BE49-F238E27FC236}">
                <a16:creationId xmlns:a16="http://schemas.microsoft.com/office/drawing/2014/main" id="{47C8ACCF-1B32-4C22-9041-55BE39C5599E}"/>
              </a:ext>
            </a:extLst>
          </p:cNvPr>
          <p:cNvSpPr txBox="1"/>
          <p:nvPr/>
        </p:nvSpPr>
        <p:spPr>
          <a:xfrm>
            <a:off x="723900" y="5956300"/>
            <a:ext cx="7035800" cy="787400"/>
          </a:xfrm>
          <a:prstGeom prst="rect">
            <a:avLst/>
          </a:prstGeom>
          <a:solidFill>
            <a:srgbClr val="F1F1F1">
              <a:alpha val="90000"/>
            </a:srgbClr>
          </a:solidFill>
          <a:ln w="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406400" rIns="406400" rtlCol="0" anchor="ctr" anchorCtr="1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sz="2000" i="1">
                <a:solidFill>
                  <a:srgbClr val="000000"/>
                </a:solidFill>
                <a:latin typeface="Arial" panose="020B0604020202020204" pitchFamily="34" charset="0"/>
              </a:rPr>
              <a:t>This presentation has been loaded without the Shakespeak add-in.</a:t>
            </a:r>
          </a:p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sz="2000" i="1">
                <a:solidFill>
                  <a:srgbClr val="000000"/>
                </a:solidFill>
                <a:latin typeface="Arial" panose="020B0604020202020204" pitchFamily="34" charset="0"/>
              </a:rPr>
              <a:t>Want to download the add-in for free? Go to http://shakespeak.com/en/free-download/.</a:t>
            </a:r>
            <a:endParaRPr lang="es-ES" sz="2000" i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3" name="Logo">
            <a:extLst>
              <a:ext uri="{FF2B5EF4-FFF2-40B4-BE49-F238E27FC236}">
                <a16:creationId xmlns:a16="http://schemas.microsoft.com/office/drawing/2014/main" id="{0A6BA4EC-4BA7-4BEE-B07C-D0FECA2F820A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032" y="6110478"/>
            <a:ext cx="365760" cy="521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338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k_v_RS_1_4_0_1_1_1_-1_0_[1]_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VoteExplanationBg_1">
            <a:extLst>
              <a:ext uri="{FF2B5EF4-FFF2-40B4-BE49-F238E27FC236}">
                <a16:creationId xmlns:a16="http://schemas.microsoft.com/office/drawing/2014/main" id="{579A64B3-3554-42DE-B801-D6B26F365FCD}"/>
              </a:ext>
            </a:extLst>
          </p:cNvPr>
          <p:cNvSpPr txBox="1"/>
          <p:nvPr/>
        </p:nvSpPr>
        <p:spPr>
          <a:xfrm>
            <a:off x="0" y="5843016"/>
            <a:ext cx="9144000" cy="1014984"/>
          </a:xfrm>
          <a:prstGeom prst="rect">
            <a:avLst/>
          </a:prstGeom>
          <a:solidFill>
            <a:srgbClr val="0082C8"/>
          </a:solidFill>
        </p:spPr>
        <p:txBody>
          <a:bodyPr vert="horz" lIns="91440" tIns="45720" rIns="91440" bIns="45720" rtlCol="0" anchor="ctr" anchorCtr="0">
            <a:noAutofit/>
          </a:bodyPr>
          <a:lstStyle/>
          <a:p>
            <a:pPr algn="ctr">
              <a:buClr>
                <a:srgbClr val="000000"/>
              </a:buClr>
            </a:pPr>
            <a:endParaRPr lang="es-E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" name="sk_v_RT_1_4_0_1_1_1_-1_0_[1]_0">
            <a:extLst>
              <a:ext uri="{FF2B5EF4-FFF2-40B4-BE49-F238E27FC236}">
                <a16:creationId xmlns:a16="http://schemas.microsoft.com/office/drawing/2014/main" id="{C9EA4CB3-2144-49F6-84B3-6880EDB32D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</a:extLst>
        </p:spPr>
        <p:txBody>
          <a:bodyPr anchor="ctr" anchorCtr="0">
            <a:noAutofit/>
          </a:bodyPr>
          <a:lstStyle/>
          <a:p>
            <a:r>
              <a:rPr lang="en-US">
                <a:solidFill>
                  <a:srgbClr val="000000"/>
                </a:solidFill>
                <a:latin typeface="Calibri Light" panose="020F0302020204030204" pitchFamily="34" charset="0"/>
              </a:rPr>
              <a:t>Do you know what an inverted or flipped classroom methodology is?</a:t>
            </a:r>
            <a:endParaRPr lang="es-ES">
              <a:solidFill>
                <a:srgbClr val="000000"/>
              </a:solidFill>
              <a:latin typeface="Calibri Light" panose="020F0302020204030204" pitchFamily="34" charset="0"/>
            </a:endParaRPr>
          </a:p>
        </p:txBody>
      </p:sp>
      <p:grpSp>
        <p:nvGrpSpPr>
          <p:cNvPr id="29" name="vss_group_1">
            <a:extLst>
              <a:ext uri="{FF2B5EF4-FFF2-40B4-BE49-F238E27FC236}">
                <a16:creationId xmlns:a16="http://schemas.microsoft.com/office/drawing/2014/main" id="{96C34839-3C3E-4EEE-B3F0-B592B950EEB8}"/>
              </a:ext>
            </a:extLst>
          </p:cNvPr>
          <p:cNvGrpSpPr/>
          <p:nvPr/>
        </p:nvGrpSpPr>
        <p:grpSpPr>
          <a:xfrm>
            <a:off x="8028432" y="6309360"/>
            <a:ext cx="1051560" cy="370332"/>
            <a:chOff x="7734300" y="6299200"/>
            <a:chExt cx="1168400" cy="368300"/>
          </a:xfrm>
        </p:grpSpPr>
        <p:sp>
          <p:nvSpPr>
            <p:cNvPr id="27" name="vss_text_0">
              <a:extLst>
                <a:ext uri="{FF2B5EF4-FFF2-40B4-BE49-F238E27FC236}">
                  <a16:creationId xmlns:a16="http://schemas.microsoft.com/office/drawing/2014/main" id="{6AA1BA3A-BCF8-4B70-B7B3-C040DEE71F1C}"/>
                </a:ext>
              </a:extLst>
            </p:cNvPr>
            <p:cNvSpPr/>
            <p:nvPr/>
          </p:nvSpPr>
          <p:spPr>
            <a:xfrm>
              <a:off x="7734300" y="6299200"/>
              <a:ext cx="1168400" cy="368300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>
              <a:prstShdw prst="shdw14" dist="35921" dir="2700000">
                <a:scrgbClr r="0" g="0" b="0">
                  <a:alpha val="50000"/>
                </a:sc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56616" rtlCol="0" anchor="ctr">
              <a:noAutofit/>
            </a:bodyPr>
            <a:lstStyle/>
            <a:p>
              <a:pPr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</a:pPr>
              <a:r>
                <a:rPr lang="es-ES">
                  <a:solidFill>
                    <a:srgbClr val="FFFFFF"/>
                  </a:solidFill>
                  <a:latin typeface="Calibri Light" panose="020F0302020204030204" pitchFamily="34" charset="0"/>
                </a:rPr>
                <a:t>Closed</a:t>
              </a:r>
            </a:p>
          </p:txBody>
        </p:sp>
        <p:sp>
          <p:nvSpPr>
            <p:cNvPr id="28" name="vss_light">
              <a:extLst>
                <a:ext uri="{FF2B5EF4-FFF2-40B4-BE49-F238E27FC236}">
                  <a16:creationId xmlns:a16="http://schemas.microsoft.com/office/drawing/2014/main" id="{1BF9F430-A231-4EC3-B6AE-42EE6403F608}"/>
                </a:ext>
              </a:extLst>
            </p:cNvPr>
            <p:cNvSpPr/>
            <p:nvPr/>
          </p:nvSpPr>
          <p:spPr>
            <a:xfrm>
              <a:off x="7802598" y="6377508"/>
              <a:ext cx="233841" cy="209302"/>
            </a:xfrm>
            <a:prstGeom prst="ellipse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</a:pPr>
              <a:endParaRPr lang="es-E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aphicFrame>
        <p:nvGraphicFramePr>
          <p:cNvPr id="32" name="ExplanationsTable_0_1_1">
            <a:extLst>
              <a:ext uri="{FF2B5EF4-FFF2-40B4-BE49-F238E27FC236}">
                <a16:creationId xmlns:a16="http://schemas.microsoft.com/office/drawing/2014/main" id="{9ED80237-28B7-477C-AB23-4120D42737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1807924"/>
              </p:ext>
            </p:extLst>
          </p:nvPr>
        </p:nvGraphicFramePr>
        <p:xfrm>
          <a:off x="731520" y="5959602"/>
          <a:ext cx="7040880" cy="946404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774497">
                  <a:extLst>
                    <a:ext uri="{9D8B030D-6E8A-4147-A177-3AD203B41FA5}">
                      <a16:colId xmlns:a16="http://schemas.microsoft.com/office/drawing/2014/main" val="1395110255"/>
                    </a:ext>
                  </a:extLst>
                </a:gridCol>
                <a:gridCol w="6266383">
                  <a:extLst>
                    <a:ext uri="{9D8B030D-6E8A-4147-A177-3AD203B41FA5}">
                      <a16:colId xmlns:a16="http://schemas.microsoft.com/office/drawing/2014/main" val="2032873783"/>
                    </a:ext>
                  </a:extLst>
                </a:gridCol>
              </a:tblGrid>
              <a:tr h="39776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</a:pPr>
                      <a:r>
                        <a:rPr lang="es-ES" sz="1500" b="0" i="0" u="none" baseline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Internet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</a:pPr>
                      <a:r>
                        <a:rPr lang="en-US" sz="1500" b="0" i="0" u="none" baseline="0">
                          <a:solidFill>
                            <a:srgbClr val="D9D9D9"/>
                          </a:solidFill>
                          <a:latin typeface="Calibri" panose="020F0502020204030204" pitchFamily="34" charset="0"/>
                        </a:rPr>
                        <a:t>"Description of message sending methods"</a:t>
                      </a:r>
                      <a:endParaRPr lang="es-ES" sz="1500" b="0" i="0" u="none" baseline="0">
                        <a:solidFill>
                          <a:srgbClr val="D9D9D9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49167808"/>
                  </a:ext>
                </a:extLst>
              </a:tr>
              <a:tr h="39776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</a:pPr>
                      <a:r>
                        <a:rPr lang="es-ES" sz="1500" b="0" i="0" u="none" baseline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TXT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</a:pPr>
                      <a:r>
                        <a:rPr lang="en-US" sz="1500" b="0" i="0" u="none" baseline="0">
                          <a:solidFill>
                            <a:srgbClr val="E6E6E6"/>
                          </a:solidFill>
                          <a:latin typeface="Calibri" panose="020F0502020204030204" pitchFamily="34" charset="0"/>
                        </a:rPr>
                        <a:t>"It will be inserted after you've started a session"</a:t>
                      </a:r>
                      <a:endParaRPr lang="es-ES" sz="1500" b="0" i="0" u="none" baseline="0">
                        <a:solidFill>
                          <a:srgbClr val="E6E6E6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77487055"/>
                  </a:ext>
                </a:extLst>
              </a:tr>
            </a:tbl>
          </a:graphicData>
        </a:graphic>
      </p:graphicFrame>
      <p:pic>
        <p:nvPicPr>
          <p:cNvPr id="34" name="Logo">
            <a:extLst>
              <a:ext uri="{FF2B5EF4-FFF2-40B4-BE49-F238E27FC236}">
                <a16:creationId xmlns:a16="http://schemas.microsoft.com/office/drawing/2014/main" id="{F3C15E22-826B-467F-A3B7-72DA8C717470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032" y="6110478"/>
            <a:ext cx="365760" cy="521208"/>
          </a:xfrm>
          <a:prstGeom prst="rect">
            <a:avLst/>
          </a:prstGeom>
        </p:spPr>
      </p:pic>
      <p:grpSp>
        <p:nvGrpSpPr>
          <p:cNvPr id="55" name="rg_group_1">
            <a:extLst>
              <a:ext uri="{FF2B5EF4-FFF2-40B4-BE49-F238E27FC236}">
                <a16:creationId xmlns:a16="http://schemas.microsoft.com/office/drawing/2014/main" id="{B44564A3-F712-4771-B9E9-7D26448445A9}"/>
              </a:ext>
            </a:extLst>
          </p:cNvPr>
          <p:cNvGrpSpPr/>
          <p:nvPr/>
        </p:nvGrpSpPr>
        <p:grpSpPr>
          <a:xfrm>
            <a:off x="419100" y="1689100"/>
            <a:ext cx="8255000" cy="3886200"/>
            <a:chOff x="419100" y="1689100"/>
            <a:chExt cx="8255000" cy="3886200"/>
          </a:xfrm>
        </p:grpSpPr>
        <p:sp>
          <p:nvSpPr>
            <p:cNvPr id="37" name="rg_background_1">
              <a:extLst>
                <a:ext uri="{FF2B5EF4-FFF2-40B4-BE49-F238E27FC236}">
                  <a16:creationId xmlns:a16="http://schemas.microsoft.com/office/drawing/2014/main" id="{2BCC9C72-45C1-4130-B9B2-2C858F281099}"/>
                </a:ext>
              </a:extLst>
            </p:cNvPr>
            <p:cNvSpPr txBox="1"/>
            <p:nvPr/>
          </p:nvSpPr>
          <p:spPr>
            <a:xfrm>
              <a:off x="419100" y="1689100"/>
              <a:ext cx="8255000" cy="388620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endParaRPr lang="es-ES"/>
            </a:p>
          </p:txBody>
        </p:sp>
        <p:sp>
          <p:nvSpPr>
            <p:cNvPr id="38" name="rg_axis_1" hidden="1">
              <a:extLst>
                <a:ext uri="{FF2B5EF4-FFF2-40B4-BE49-F238E27FC236}">
                  <a16:creationId xmlns:a16="http://schemas.microsoft.com/office/drawing/2014/main" id="{1DB64499-9D67-4221-8CD5-2F932429DACC}"/>
                </a:ext>
              </a:extLst>
            </p:cNvPr>
            <p:cNvSpPr txBox="1"/>
            <p:nvPr/>
          </p:nvSpPr>
          <p:spPr>
            <a:xfrm>
              <a:off x="4991100" y="1727200"/>
              <a:ext cx="12700" cy="3810000"/>
            </a:xfrm>
            <a:prstGeom prst="rect">
              <a:avLst/>
            </a:prstGeom>
            <a:solidFill>
              <a:srgbClr val="000000">
                <a:alpha val="0"/>
              </a:srgbClr>
            </a:solidFill>
          </p:spPr>
          <p:txBody>
            <a:bodyPr vert="horz" rtlCol="0" anchor="t" anchorCtr="0">
              <a:noAutofit/>
            </a:bodyPr>
            <a:lstStyle/>
            <a:p>
              <a:endParaRPr lang="es-ES"/>
            </a:p>
          </p:txBody>
        </p:sp>
        <p:sp>
          <p:nvSpPr>
            <p:cNvPr id="39" name="rg_axisTick_0" hidden="1">
              <a:extLst>
                <a:ext uri="{FF2B5EF4-FFF2-40B4-BE49-F238E27FC236}">
                  <a16:creationId xmlns:a16="http://schemas.microsoft.com/office/drawing/2014/main" id="{0653621D-67FE-4721-BB4B-1F2D9FBFF6B2}"/>
                </a:ext>
              </a:extLst>
            </p:cNvPr>
            <p:cNvSpPr txBox="1"/>
            <p:nvPr/>
          </p:nvSpPr>
          <p:spPr>
            <a:xfrm>
              <a:off x="4927600" y="1727200"/>
              <a:ext cx="63500" cy="12700"/>
            </a:xfrm>
            <a:prstGeom prst="rect">
              <a:avLst/>
            </a:prstGeom>
            <a:solidFill>
              <a:srgbClr val="000000">
                <a:alpha val="0"/>
              </a:srgbClr>
            </a:solidFill>
          </p:spPr>
          <p:txBody>
            <a:bodyPr vert="horz" rtlCol="0" anchor="t" anchorCtr="0">
              <a:noAutofit/>
            </a:bodyPr>
            <a:lstStyle/>
            <a:p>
              <a:endParaRPr lang="es-ES"/>
            </a:p>
          </p:txBody>
        </p:sp>
        <p:sp>
          <p:nvSpPr>
            <p:cNvPr id="40" name="rg_axisTick_1" hidden="1">
              <a:extLst>
                <a:ext uri="{FF2B5EF4-FFF2-40B4-BE49-F238E27FC236}">
                  <a16:creationId xmlns:a16="http://schemas.microsoft.com/office/drawing/2014/main" id="{4F7061AD-F959-48E9-9140-3C90D055ACD1}"/>
                </a:ext>
              </a:extLst>
            </p:cNvPr>
            <p:cNvSpPr txBox="1"/>
            <p:nvPr/>
          </p:nvSpPr>
          <p:spPr>
            <a:xfrm>
              <a:off x="4927600" y="2997200"/>
              <a:ext cx="63500" cy="12700"/>
            </a:xfrm>
            <a:prstGeom prst="rect">
              <a:avLst/>
            </a:prstGeom>
            <a:solidFill>
              <a:srgbClr val="000000">
                <a:alpha val="0"/>
              </a:srgbClr>
            </a:solidFill>
          </p:spPr>
          <p:txBody>
            <a:bodyPr vert="horz" rtlCol="0" anchor="t" anchorCtr="0">
              <a:noAutofit/>
            </a:bodyPr>
            <a:lstStyle/>
            <a:p>
              <a:endParaRPr lang="es-ES"/>
            </a:p>
          </p:txBody>
        </p:sp>
        <p:sp>
          <p:nvSpPr>
            <p:cNvPr id="41" name="rg_axisTick_2" hidden="1">
              <a:extLst>
                <a:ext uri="{FF2B5EF4-FFF2-40B4-BE49-F238E27FC236}">
                  <a16:creationId xmlns:a16="http://schemas.microsoft.com/office/drawing/2014/main" id="{57E80351-A39A-4976-8346-E609964BCD82}"/>
                </a:ext>
              </a:extLst>
            </p:cNvPr>
            <p:cNvSpPr txBox="1"/>
            <p:nvPr/>
          </p:nvSpPr>
          <p:spPr>
            <a:xfrm>
              <a:off x="4927600" y="4267200"/>
              <a:ext cx="63500" cy="12700"/>
            </a:xfrm>
            <a:prstGeom prst="rect">
              <a:avLst/>
            </a:prstGeom>
            <a:solidFill>
              <a:srgbClr val="000000">
                <a:alpha val="0"/>
              </a:srgbClr>
            </a:solidFill>
          </p:spPr>
          <p:txBody>
            <a:bodyPr vert="horz" rtlCol="0" anchor="t" anchorCtr="0">
              <a:noAutofit/>
            </a:bodyPr>
            <a:lstStyle/>
            <a:p>
              <a:endParaRPr lang="es-ES"/>
            </a:p>
          </p:txBody>
        </p:sp>
        <p:sp>
          <p:nvSpPr>
            <p:cNvPr id="42" name="rg_axisTick_3" hidden="1">
              <a:extLst>
                <a:ext uri="{FF2B5EF4-FFF2-40B4-BE49-F238E27FC236}">
                  <a16:creationId xmlns:a16="http://schemas.microsoft.com/office/drawing/2014/main" id="{B568C355-7AC7-4BE3-AE86-951B2E68BA29}"/>
                </a:ext>
              </a:extLst>
            </p:cNvPr>
            <p:cNvSpPr txBox="1"/>
            <p:nvPr/>
          </p:nvSpPr>
          <p:spPr>
            <a:xfrm>
              <a:off x="4927600" y="5524500"/>
              <a:ext cx="63500" cy="12700"/>
            </a:xfrm>
            <a:prstGeom prst="rect">
              <a:avLst/>
            </a:prstGeom>
            <a:solidFill>
              <a:srgbClr val="000000"/>
            </a:solidFill>
          </p:spPr>
          <p:txBody>
            <a:bodyPr vert="horz" rtlCol="0" anchor="t" anchorCtr="0">
              <a:noAutofit/>
            </a:bodyPr>
            <a:lstStyle/>
            <a:p>
              <a:endParaRPr lang="es-ES"/>
            </a:p>
          </p:txBody>
        </p:sp>
        <p:sp>
          <p:nvSpPr>
            <p:cNvPr id="43" name="rg_axisBullet_0_1">
              <a:extLst>
                <a:ext uri="{FF2B5EF4-FFF2-40B4-BE49-F238E27FC236}">
                  <a16:creationId xmlns:a16="http://schemas.microsoft.com/office/drawing/2014/main" id="{40371623-6BB7-4903-8BD7-131D6A46D35C}"/>
                </a:ext>
              </a:extLst>
            </p:cNvPr>
            <p:cNvSpPr txBox="1"/>
            <p:nvPr/>
          </p:nvSpPr>
          <p:spPr>
            <a:xfrm>
              <a:off x="495300" y="1765300"/>
              <a:ext cx="508000" cy="1193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000000"/>
                  </a:solidFill>
                </a14:hiddenFill>
              </a:ext>
            </a:extLst>
          </p:spPr>
          <p:txBody>
            <a:bodyPr vert="horz" lIns="0" tIns="0" rIns="0" bIns="0" rtlCol="0" anchor="ctr" anchorCtr="1">
              <a:noAutofit/>
            </a:bodyPr>
            <a:lstStyle/>
            <a:p>
              <a:r>
                <a:rPr lang="es-ES" sz="1600">
                  <a:solidFill>
                    <a:srgbClr val="000000"/>
                  </a:solidFill>
                  <a:latin typeface="Calibri" panose="020F0502020204030204" pitchFamily="34" charset="0"/>
                </a:rPr>
                <a:t>A.</a:t>
              </a:r>
            </a:p>
          </p:txBody>
        </p:sp>
        <p:sp>
          <p:nvSpPr>
            <p:cNvPr id="44" name="rg_axisBullet_1_1">
              <a:extLst>
                <a:ext uri="{FF2B5EF4-FFF2-40B4-BE49-F238E27FC236}">
                  <a16:creationId xmlns:a16="http://schemas.microsoft.com/office/drawing/2014/main" id="{CDC17335-7955-49B1-B1EF-D34944BC7343}"/>
                </a:ext>
              </a:extLst>
            </p:cNvPr>
            <p:cNvSpPr txBox="1"/>
            <p:nvPr/>
          </p:nvSpPr>
          <p:spPr>
            <a:xfrm>
              <a:off x="495300" y="3035300"/>
              <a:ext cx="508000" cy="1193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000000"/>
                  </a:solidFill>
                </a14:hiddenFill>
              </a:ext>
            </a:extLst>
          </p:spPr>
          <p:txBody>
            <a:bodyPr vert="horz" lIns="0" tIns="0" rIns="0" bIns="0" rtlCol="0" anchor="ctr" anchorCtr="1">
              <a:noAutofit/>
            </a:bodyPr>
            <a:lstStyle/>
            <a:p>
              <a:r>
                <a:rPr lang="es-ES" sz="1600">
                  <a:solidFill>
                    <a:srgbClr val="000000"/>
                  </a:solidFill>
                  <a:latin typeface="Calibri" panose="020F0502020204030204" pitchFamily="34" charset="0"/>
                </a:rPr>
                <a:t>B.</a:t>
              </a:r>
            </a:p>
          </p:txBody>
        </p:sp>
        <p:sp>
          <p:nvSpPr>
            <p:cNvPr id="45" name="rg_axisBullet_2_1">
              <a:extLst>
                <a:ext uri="{FF2B5EF4-FFF2-40B4-BE49-F238E27FC236}">
                  <a16:creationId xmlns:a16="http://schemas.microsoft.com/office/drawing/2014/main" id="{970B717F-1D4C-4ECC-9625-FA0FEF3AFF92}"/>
                </a:ext>
              </a:extLst>
            </p:cNvPr>
            <p:cNvSpPr txBox="1"/>
            <p:nvPr/>
          </p:nvSpPr>
          <p:spPr>
            <a:xfrm>
              <a:off x="495300" y="4305300"/>
              <a:ext cx="508000" cy="1193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000000"/>
                  </a:solidFill>
                </a14:hiddenFill>
              </a:ext>
            </a:extLst>
          </p:spPr>
          <p:txBody>
            <a:bodyPr vert="horz" lIns="0" tIns="0" rIns="0" bIns="0" rtlCol="0" anchor="ctr" anchorCtr="1">
              <a:noAutofit/>
            </a:bodyPr>
            <a:lstStyle/>
            <a:p>
              <a:r>
                <a:rPr lang="es-ES" sz="1600">
                  <a:solidFill>
                    <a:srgbClr val="000000"/>
                  </a:solidFill>
                  <a:latin typeface="Calibri" panose="020F0502020204030204" pitchFamily="34" charset="0"/>
                </a:rPr>
                <a:t>C.</a:t>
              </a:r>
            </a:p>
          </p:txBody>
        </p:sp>
        <p:sp>
          <p:nvSpPr>
            <p:cNvPr id="46" name="rg_axisLabel_0_1">
              <a:extLst>
                <a:ext uri="{FF2B5EF4-FFF2-40B4-BE49-F238E27FC236}">
                  <a16:creationId xmlns:a16="http://schemas.microsoft.com/office/drawing/2014/main" id="{E598AD79-651A-4934-94CC-0B910A987274}"/>
                </a:ext>
              </a:extLst>
            </p:cNvPr>
            <p:cNvSpPr txBox="1"/>
            <p:nvPr/>
          </p:nvSpPr>
          <p:spPr>
            <a:xfrm>
              <a:off x="1079500" y="1765300"/>
              <a:ext cx="3835400" cy="1193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000000"/>
                  </a:solidFill>
                </a14:hiddenFill>
              </a:ext>
            </a:extLst>
          </p:spPr>
          <p:txBody>
            <a:bodyPr vert="horz" lIns="0" tIns="0" rIns="0" bIns="0" rtlCol="0" anchor="ctr" anchorCtr="0">
              <a:noAutofit/>
            </a:bodyPr>
            <a:lstStyle/>
            <a:p>
              <a:r>
                <a:rPr lang="en-US" sz="1600">
                  <a:solidFill>
                    <a:srgbClr val="000000"/>
                  </a:solidFill>
                  <a:latin typeface="Calibri" panose="020F0502020204030204" pitchFamily="34" charset="0"/>
                </a:rPr>
                <a:t>Yes, we have already used it in other educational environments</a:t>
              </a:r>
              <a:endParaRPr lang="es-ES" sz="16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7" name="rg_axisLabel_1_1">
              <a:extLst>
                <a:ext uri="{FF2B5EF4-FFF2-40B4-BE49-F238E27FC236}">
                  <a16:creationId xmlns:a16="http://schemas.microsoft.com/office/drawing/2014/main" id="{145CC20C-2DC2-4590-AE52-C0CC4E7C8461}"/>
                </a:ext>
              </a:extLst>
            </p:cNvPr>
            <p:cNvSpPr txBox="1"/>
            <p:nvPr/>
          </p:nvSpPr>
          <p:spPr>
            <a:xfrm>
              <a:off x="1079500" y="3035300"/>
              <a:ext cx="3835400" cy="1193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000000"/>
                  </a:solidFill>
                </a14:hiddenFill>
              </a:ext>
            </a:extLst>
          </p:spPr>
          <p:txBody>
            <a:bodyPr vert="horz" lIns="0" tIns="0" rIns="0" bIns="0" rtlCol="0" anchor="ctr" anchorCtr="0">
              <a:noAutofit/>
            </a:bodyPr>
            <a:lstStyle/>
            <a:p>
              <a:r>
                <a:rPr lang="en-US" sz="1600">
                  <a:solidFill>
                    <a:srgbClr val="000000"/>
                  </a:solidFill>
                  <a:latin typeface="Calibri" panose="020F0502020204030204" pitchFamily="34" charset="0"/>
                </a:rPr>
                <a:t>I have a slight idea of what it is but I have never used it</a:t>
              </a:r>
              <a:endParaRPr lang="es-ES" sz="16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8" name="rg_axisLabel_2_1">
              <a:extLst>
                <a:ext uri="{FF2B5EF4-FFF2-40B4-BE49-F238E27FC236}">
                  <a16:creationId xmlns:a16="http://schemas.microsoft.com/office/drawing/2014/main" id="{EE3CF2FA-361D-4E4C-BD51-8C886F330255}"/>
                </a:ext>
              </a:extLst>
            </p:cNvPr>
            <p:cNvSpPr txBox="1"/>
            <p:nvPr/>
          </p:nvSpPr>
          <p:spPr>
            <a:xfrm>
              <a:off x="1079500" y="4305300"/>
              <a:ext cx="3835400" cy="1193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000000"/>
                  </a:solidFill>
                </a14:hiddenFill>
              </a:ext>
            </a:extLst>
          </p:spPr>
          <p:txBody>
            <a:bodyPr vert="horz" lIns="0" tIns="0" rIns="0" bIns="0" rtlCol="0" anchor="ctr" anchorCtr="0">
              <a:noAutofit/>
            </a:bodyPr>
            <a:lstStyle/>
            <a:p>
              <a:r>
                <a:rPr lang="en-US" sz="1600">
                  <a:solidFill>
                    <a:srgbClr val="000000"/>
                  </a:solidFill>
                  <a:latin typeface="Calibri" panose="020F0502020204030204" pitchFamily="34" charset="0"/>
                </a:rPr>
                <a:t>No, but I guess what is on the next slide</a:t>
              </a:r>
              <a:endParaRPr lang="es-ES" sz="16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9" name="rg_bar_0_1">
              <a:extLst>
                <a:ext uri="{FF2B5EF4-FFF2-40B4-BE49-F238E27FC236}">
                  <a16:creationId xmlns:a16="http://schemas.microsoft.com/office/drawing/2014/main" id="{F4B38C16-93D4-45B7-BC7C-89482F8945DC}"/>
                </a:ext>
              </a:extLst>
            </p:cNvPr>
            <p:cNvSpPr txBox="1"/>
            <p:nvPr/>
          </p:nvSpPr>
          <p:spPr>
            <a:xfrm>
              <a:off x="5003800" y="2171700"/>
              <a:ext cx="838200" cy="381000"/>
            </a:xfrm>
            <a:prstGeom prst="roundRect">
              <a:avLst/>
            </a:prstGeom>
            <a:gradFill flip="none" rotWithShape="1">
              <a:gsLst>
                <a:gs pos="0">
                  <a:srgbClr val="154569"/>
                </a:gs>
                <a:gs pos="100000">
                  <a:srgbClr val="0095FF"/>
                </a:gs>
              </a:gsLst>
              <a:lin ang="0" scaled="1"/>
              <a:tileRect/>
            </a:gradFill>
          </p:spPr>
          <p:txBody>
            <a:bodyPr vert="horz" rtlCol="0" anchor="t" anchorCtr="0">
              <a:noAutofit/>
            </a:bodyPr>
            <a:lstStyle/>
            <a:p>
              <a:endParaRPr lang="es-ES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0" name="rg_bar_1_1">
              <a:extLst>
                <a:ext uri="{FF2B5EF4-FFF2-40B4-BE49-F238E27FC236}">
                  <a16:creationId xmlns:a16="http://schemas.microsoft.com/office/drawing/2014/main" id="{B827FBB1-F3FF-4B2F-BB4F-234AC36463EE}"/>
                </a:ext>
              </a:extLst>
            </p:cNvPr>
            <p:cNvSpPr txBox="1"/>
            <p:nvPr/>
          </p:nvSpPr>
          <p:spPr>
            <a:xfrm>
              <a:off x="5003800" y="3441700"/>
              <a:ext cx="1676400" cy="381000"/>
            </a:xfrm>
            <a:prstGeom prst="roundRect">
              <a:avLst/>
            </a:prstGeom>
            <a:gradFill flip="none" rotWithShape="1">
              <a:gsLst>
                <a:gs pos="0">
                  <a:srgbClr val="154569"/>
                </a:gs>
                <a:gs pos="100000">
                  <a:srgbClr val="0095FF"/>
                </a:gs>
              </a:gsLst>
              <a:lin ang="0" scaled="1"/>
              <a:tileRect/>
            </a:gradFill>
          </p:spPr>
          <p:txBody>
            <a:bodyPr vert="horz" rtlCol="0" anchor="t" anchorCtr="0">
              <a:noAutofit/>
            </a:bodyPr>
            <a:lstStyle/>
            <a:p>
              <a:endParaRPr lang="es-ES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1" name="rg_bar_2_1">
              <a:extLst>
                <a:ext uri="{FF2B5EF4-FFF2-40B4-BE49-F238E27FC236}">
                  <a16:creationId xmlns:a16="http://schemas.microsoft.com/office/drawing/2014/main" id="{DDB1A747-4229-44B6-BD9A-1CF398E5233B}"/>
                </a:ext>
              </a:extLst>
            </p:cNvPr>
            <p:cNvSpPr txBox="1"/>
            <p:nvPr/>
          </p:nvSpPr>
          <p:spPr>
            <a:xfrm>
              <a:off x="5003800" y="4711700"/>
              <a:ext cx="2514600" cy="381000"/>
            </a:xfrm>
            <a:prstGeom prst="roundRect">
              <a:avLst/>
            </a:prstGeom>
            <a:gradFill flip="none" rotWithShape="1">
              <a:gsLst>
                <a:gs pos="0">
                  <a:srgbClr val="154569"/>
                </a:gs>
                <a:gs pos="100000">
                  <a:srgbClr val="0095FF"/>
                </a:gs>
              </a:gsLst>
              <a:lin ang="0" scaled="1"/>
              <a:tileRect/>
            </a:gradFill>
          </p:spPr>
          <p:txBody>
            <a:bodyPr vert="horz" rtlCol="0" anchor="t" anchorCtr="0">
              <a:noAutofit/>
            </a:bodyPr>
            <a:lstStyle/>
            <a:p>
              <a:endParaRPr lang="es-ES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2" name="rg_barLabel_0_1">
              <a:extLst>
                <a:ext uri="{FF2B5EF4-FFF2-40B4-BE49-F238E27FC236}">
                  <a16:creationId xmlns:a16="http://schemas.microsoft.com/office/drawing/2014/main" id="{C2A92288-0B74-42DE-B669-71F82516FBFA}"/>
                </a:ext>
              </a:extLst>
            </p:cNvPr>
            <p:cNvSpPr txBox="1"/>
            <p:nvPr/>
          </p:nvSpPr>
          <p:spPr>
            <a:xfrm>
              <a:off x="5918200" y="2171700"/>
              <a:ext cx="1079500" cy="381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000000"/>
                  </a:solidFill>
                </a14:hiddenFill>
              </a:ext>
            </a:extLst>
          </p:spPr>
          <p:txBody>
            <a:bodyPr vert="horz" lIns="0" tIns="0" rIns="0" bIns="0" rtlCol="0" anchor="ctr" anchorCtr="1">
              <a:noAutofit/>
            </a:bodyPr>
            <a:lstStyle/>
            <a:p>
              <a:r>
                <a:rPr lang="es-ES" sz="2100">
                  <a:solidFill>
                    <a:srgbClr val="000000"/>
                  </a:solidFill>
                  <a:latin typeface="Calibri" panose="020F0502020204030204" pitchFamily="34" charset="0"/>
                </a:rPr>
                <a:t>33.3%</a:t>
              </a:r>
            </a:p>
          </p:txBody>
        </p:sp>
        <p:sp>
          <p:nvSpPr>
            <p:cNvPr id="53" name="rg_barLabel_1_1">
              <a:extLst>
                <a:ext uri="{FF2B5EF4-FFF2-40B4-BE49-F238E27FC236}">
                  <a16:creationId xmlns:a16="http://schemas.microsoft.com/office/drawing/2014/main" id="{1A9B443E-7F2F-4F82-B2BD-FB3FF4E59B6A}"/>
                </a:ext>
              </a:extLst>
            </p:cNvPr>
            <p:cNvSpPr txBox="1"/>
            <p:nvPr/>
          </p:nvSpPr>
          <p:spPr>
            <a:xfrm>
              <a:off x="6756400" y="3441700"/>
              <a:ext cx="1079500" cy="381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000000"/>
                  </a:solidFill>
                </a14:hiddenFill>
              </a:ext>
            </a:extLst>
          </p:spPr>
          <p:txBody>
            <a:bodyPr vert="horz" lIns="0" tIns="0" rIns="0" bIns="0" rtlCol="0" anchor="ctr" anchorCtr="1">
              <a:noAutofit/>
            </a:bodyPr>
            <a:lstStyle/>
            <a:p>
              <a:r>
                <a:rPr lang="es-ES" sz="2100">
                  <a:solidFill>
                    <a:srgbClr val="000000"/>
                  </a:solidFill>
                  <a:latin typeface="Calibri" panose="020F0502020204030204" pitchFamily="34" charset="0"/>
                </a:rPr>
                <a:t>66.7%</a:t>
              </a:r>
            </a:p>
          </p:txBody>
        </p:sp>
        <p:sp>
          <p:nvSpPr>
            <p:cNvPr id="54" name="rg_barLabel_2_1">
              <a:extLst>
                <a:ext uri="{FF2B5EF4-FFF2-40B4-BE49-F238E27FC236}">
                  <a16:creationId xmlns:a16="http://schemas.microsoft.com/office/drawing/2014/main" id="{914EA1FA-DDB6-4555-8864-CD85DA38F8D5}"/>
                </a:ext>
              </a:extLst>
            </p:cNvPr>
            <p:cNvSpPr txBox="1"/>
            <p:nvPr/>
          </p:nvSpPr>
          <p:spPr>
            <a:xfrm>
              <a:off x="7594600" y="4711700"/>
              <a:ext cx="1079500" cy="381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000000"/>
                  </a:solidFill>
                </a14:hiddenFill>
              </a:ext>
            </a:extLst>
          </p:spPr>
          <p:txBody>
            <a:bodyPr vert="horz" lIns="0" tIns="0" rIns="0" bIns="0" rtlCol="0" anchor="ctr" anchorCtr="1">
              <a:noAutofit/>
            </a:bodyPr>
            <a:lstStyle/>
            <a:p>
              <a:r>
                <a:rPr lang="es-ES" sz="2100">
                  <a:solidFill>
                    <a:srgbClr val="000000"/>
                  </a:solidFill>
                  <a:latin typeface="Calibri" panose="020F0502020204030204" pitchFamily="34" charset="0"/>
                </a:rPr>
                <a:t>100.0%</a:t>
              </a:r>
            </a:p>
          </p:txBody>
        </p:sp>
      </p:grpSp>
      <p:sp>
        <p:nvSpPr>
          <p:cNvPr id="56" name="VoteExplanationOverlay">
            <a:extLst>
              <a:ext uri="{FF2B5EF4-FFF2-40B4-BE49-F238E27FC236}">
                <a16:creationId xmlns:a16="http://schemas.microsoft.com/office/drawing/2014/main" id="{57A2DC4B-2FFF-4410-A50D-4F772D1B5DF2}"/>
              </a:ext>
            </a:extLst>
          </p:cNvPr>
          <p:cNvSpPr txBox="1"/>
          <p:nvPr/>
        </p:nvSpPr>
        <p:spPr>
          <a:xfrm>
            <a:off x="723900" y="5956300"/>
            <a:ext cx="7035800" cy="939800"/>
          </a:xfrm>
          <a:prstGeom prst="rect">
            <a:avLst/>
          </a:prstGeom>
          <a:solidFill>
            <a:srgbClr val="F1F1F1">
              <a:alpha val="90000"/>
            </a:srgbClr>
          </a:solidFill>
          <a:ln w="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406400" rIns="406400" rtlCol="0" anchor="ctr" anchorCtr="1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sz="2000" i="1">
                <a:solidFill>
                  <a:srgbClr val="000000"/>
                </a:solidFill>
                <a:latin typeface="Arial" panose="020B0604020202020204" pitchFamily="34" charset="0"/>
              </a:rPr>
              <a:t>This presentation has been loaded without the Shakespeak add-in.</a:t>
            </a:r>
          </a:p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sz="2000" i="1">
                <a:solidFill>
                  <a:srgbClr val="000000"/>
                </a:solidFill>
                <a:latin typeface="Arial" panose="020B0604020202020204" pitchFamily="34" charset="0"/>
              </a:rPr>
              <a:t>Want to download the add-in for free? Go to http://shakespeak.com/en/free-download/.</a:t>
            </a:r>
            <a:endParaRPr lang="es-ES" sz="2000" i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6" name="ResultsGraphExplanation0">
            <a:extLst>
              <a:ext uri="{FF2B5EF4-FFF2-40B4-BE49-F238E27FC236}">
                <a16:creationId xmlns:a16="http://schemas.microsoft.com/office/drawing/2014/main" id="{449F5F30-7318-4C5C-810E-60D5EFDF438A}"/>
              </a:ext>
            </a:extLst>
          </p:cNvPr>
          <p:cNvSpPr txBox="1"/>
          <p:nvPr/>
        </p:nvSpPr>
        <p:spPr>
          <a:xfrm>
            <a:off x="6665976" y="253746"/>
            <a:ext cx="2295144" cy="2743200"/>
          </a:xfrm>
          <a:prstGeom prst="rect">
            <a:avLst/>
          </a:prstGeom>
          <a:solidFill>
            <a:srgbClr val="F1F1F1">
              <a:alpha val="90000"/>
            </a:srgbClr>
          </a:solidFill>
          <a:ln w="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203200" rIns="203200" rtlCol="0" anchor="ctr" anchorCtr="1">
            <a:norm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sz="1600" i="1">
                <a:solidFill>
                  <a:srgbClr val="000000"/>
                </a:solidFill>
                <a:latin typeface="Arial" panose="020B0604020202020204" pitchFamily="34" charset="0"/>
              </a:rPr>
              <a:t>We will set these example results to zero once you've started your session and your slide show.</a:t>
            </a:r>
          </a:p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sz="1600" i="1">
                <a:solidFill>
                  <a:srgbClr val="000000"/>
                </a:solidFill>
                <a:latin typeface="Arial" panose="020B0604020202020204" pitchFamily="34" charset="0"/>
              </a:rPr>
              <a:t>In the meantime, feel free to change the looks of your results (e.g. the colors).</a:t>
            </a:r>
            <a:endParaRPr lang="es-ES" sz="1600" i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04502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3">
            <a:extLst>
              <a:ext uri="{FF2B5EF4-FFF2-40B4-BE49-F238E27FC236}">
                <a16:creationId xmlns:a16="http://schemas.microsoft.com/office/drawing/2014/main" id="{197A5047-E8A5-4E66-9E00-ECFABA9FF9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A17A963E-95A2-4A85-969D-5A95ED2AC268}" type="datetime4">
              <a:rPr lang="en-US" sz="1200" smtClean="0"/>
              <a:t>November 13, 2019</a:t>
            </a:fld>
            <a:endParaRPr lang="en-GB" sz="1200" dirty="0"/>
          </a:p>
        </p:txBody>
      </p:sp>
      <p:sp>
        <p:nvSpPr>
          <p:cNvPr id="4" name="Marcador de pie de página 4">
            <a:extLst>
              <a:ext uri="{FF2B5EF4-FFF2-40B4-BE49-F238E27FC236}">
                <a16:creationId xmlns:a16="http://schemas.microsoft.com/office/drawing/2014/main" id="{7C92E70B-F19A-4672-AC04-AA1549059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en-GB" sz="1200" dirty="0"/>
              <a:t>Yeray Barrios Fleitas</a:t>
            </a:r>
          </a:p>
          <a:p>
            <a:r>
              <a:rPr lang="en-GB" sz="1200" dirty="0"/>
              <a:t>University of Twente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0F8FCB4-7EC2-4395-9322-BC9B599BF197}"/>
              </a:ext>
            </a:extLst>
          </p:cNvPr>
          <p:cNvSpPr txBox="1"/>
          <p:nvPr/>
        </p:nvSpPr>
        <p:spPr>
          <a:xfrm>
            <a:off x="76912" y="0"/>
            <a:ext cx="9067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FFFF"/>
                </a:solidFill>
              </a:rPr>
              <a:t>METHODOLOGY</a:t>
            </a:r>
          </a:p>
        </p:txBody>
      </p:sp>
      <p:pic>
        <p:nvPicPr>
          <p:cNvPr id="7" name="Imagen 2">
            <a:extLst>
              <a:ext uri="{FF2B5EF4-FFF2-40B4-BE49-F238E27FC236}">
                <a16:creationId xmlns:a16="http://schemas.microsoft.com/office/drawing/2014/main" id="{3A1FFC78-6F5C-43FB-AB3C-A1BE3003A68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62" t="-1" r="2738" b="9945"/>
          <a:stretch/>
        </p:blipFill>
        <p:spPr>
          <a:xfrm>
            <a:off x="20" y="1131756"/>
            <a:ext cx="9143980" cy="5044191"/>
          </a:xfrm>
          <a:prstGeom prst="rect">
            <a:avLst/>
          </a:prstGeom>
        </p:spPr>
      </p:pic>
      <p:sp>
        <p:nvSpPr>
          <p:cNvPr id="8" name="Elipse 7">
            <a:extLst>
              <a:ext uri="{FF2B5EF4-FFF2-40B4-BE49-F238E27FC236}">
                <a16:creationId xmlns:a16="http://schemas.microsoft.com/office/drawing/2014/main" id="{38B4DCD0-D4FA-4485-B3D0-6AA220B1DB97}"/>
              </a:ext>
            </a:extLst>
          </p:cNvPr>
          <p:cNvSpPr/>
          <p:nvPr/>
        </p:nvSpPr>
        <p:spPr>
          <a:xfrm>
            <a:off x="8098277" y="598538"/>
            <a:ext cx="642026" cy="64202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BCDA08C-1E0B-493C-9DFC-282EE828C0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0684" y="609227"/>
            <a:ext cx="619178" cy="619178"/>
          </a:xfrm>
          <a:prstGeom prst="rect">
            <a:avLst/>
          </a:prstGeom>
        </p:spPr>
      </p:pic>
      <p:sp>
        <p:nvSpPr>
          <p:cNvPr id="10" name="CuadroTexto 1">
            <a:extLst>
              <a:ext uri="{FF2B5EF4-FFF2-40B4-BE49-F238E27FC236}">
                <a16:creationId xmlns:a16="http://schemas.microsoft.com/office/drawing/2014/main" id="{346D267B-0984-4C85-AA70-7248FF76C966}"/>
              </a:ext>
            </a:extLst>
          </p:cNvPr>
          <p:cNvSpPr txBox="1"/>
          <p:nvPr/>
        </p:nvSpPr>
        <p:spPr>
          <a:xfrm>
            <a:off x="0" y="700920"/>
            <a:ext cx="914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WELCOME            TOPICS &amp; ILO            TIME SCHEDULE            </a:t>
            </a:r>
            <a:r>
              <a:rPr lang="en-GB" sz="1200" dirty="0">
                <a:solidFill>
                  <a:schemeClr val="bg1"/>
                </a:solidFill>
              </a:rPr>
              <a:t>WORKFLOW</a:t>
            </a:r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    ASSESSMENT            NEXT STEPS</a:t>
            </a:r>
            <a:endParaRPr lang="en-GB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40DED301-B9D9-47F6-AC20-799A54E20958}"/>
              </a:ext>
            </a:extLst>
          </p:cNvPr>
          <p:cNvSpPr/>
          <p:nvPr/>
        </p:nvSpPr>
        <p:spPr>
          <a:xfrm>
            <a:off x="0" y="1049446"/>
            <a:ext cx="7156800" cy="82386"/>
          </a:xfrm>
          <a:prstGeom prst="rect">
            <a:avLst/>
          </a:prstGeom>
          <a:solidFill>
            <a:srgbClr val="049D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375308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3">
            <a:extLst>
              <a:ext uri="{FF2B5EF4-FFF2-40B4-BE49-F238E27FC236}">
                <a16:creationId xmlns:a16="http://schemas.microsoft.com/office/drawing/2014/main" id="{197A5047-E8A5-4E66-9E00-ECFABA9FF9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A17A963E-95A2-4A85-969D-5A95ED2AC268}" type="datetime4">
              <a:rPr lang="en-US" sz="1200" smtClean="0"/>
              <a:t>November 13, 2019</a:t>
            </a:fld>
            <a:endParaRPr lang="en-GB" sz="1200" dirty="0"/>
          </a:p>
        </p:txBody>
      </p:sp>
      <p:sp>
        <p:nvSpPr>
          <p:cNvPr id="4" name="Marcador de pie de página 4">
            <a:extLst>
              <a:ext uri="{FF2B5EF4-FFF2-40B4-BE49-F238E27FC236}">
                <a16:creationId xmlns:a16="http://schemas.microsoft.com/office/drawing/2014/main" id="{7C92E70B-F19A-4672-AC04-AA1549059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en-GB" sz="1200" dirty="0"/>
              <a:t>Yeray Barrios Fleitas</a:t>
            </a:r>
          </a:p>
          <a:p>
            <a:r>
              <a:rPr lang="en-GB" sz="1200" dirty="0"/>
              <a:t>University of Twente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0F8FCB4-7EC2-4395-9322-BC9B599BF197}"/>
              </a:ext>
            </a:extLst>
          </p:cNvPr>
          <p:cNvSpPr txBox="1"/>
          <p:nvPr/>
        </p:nvSpPr>
        <p:spPr>
          <a:xfrm>
            <a:off x="76912" y="0"/>
            <a:ext cx="9067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FFFF"/>
                </a:solidFill>
              </a:rPr>
              <a:t>WORKFLOW</a:t>
            </a:r>
          </a:p>
        </p:txBody>
      </p:sp>
      <p:pic>
        <p:nvPicPr>
          <p:cNvPr id="7" name="Imagen 2">
            <a:extLst>
              <a:ext uri="{FF2B5EF4-FFF2-40B4-BE49-F238E27FC236}">
                <a16:creationId xmlns:a16="http://schemas.microsoft.com/office/drawing/2014/main" id="{D34F402B-0807-40FD-B856-1256FBB54D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1131883"/>
            <a:ext cx="9143980" cy="5043937"/>
          </a:xfrm>
          <a:prstGeom prst="rect">
            <a:avLst/>
          </a:prstGeom>
        </p:spPr>
      </p:pic>
      <p:sp>
        <p:nvSpPr>
          <p:cNvPr id="8" name="Elipse 7">
            <a:extLst>
              <a:ext uri="{FF2B5EF4-FFF2-40B4-BE49-F238E27FC236}">
                <a16:creationId xmlns:a16="http://schemas.microsoft.com/office/drawing/2014/main" id="{D8D032D6-53D8-411C-84C1-88CE93A5EB0B}"/>
              </a:ext>
            </a:extLst>
          </p:cNvPr>
          <p:cNvSpPr/>
          <p:nvPr/>
        </p:nvSpPr>
        <p:spPr>
          <a:xfrm>
            <a:off x="8098277" y="598538"/>
            <a:ext cx="642026" cy="64202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9371C98-5F2F-4D37-95E2-51BECD67F5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0684" y="609227"/>
            <a:ext cx="619178" cy="619178"/>
          </a:xfrm>
          <a:prstGeom prst="rect">
            <a:avLst/>
          </a:prstGeom>
        </p:spPr>
      </p:pic>
      <p:sp>
        <p:nvSpPr>
          <p:cNvPr id="10" name="CuadroTexto 1">
            <a:extLst>
              <a:ext uri="{FF2B5EF4-FFF2-40B4-BE49-F238E27FC236}">
                <a16:creationId xmlns:a16="http://schemas.microsoft.com/office/drawing/2014/main" id="{9B0B9CF5-7DC5-4BFA-B022-4BA2A407725C}"/>
              </a:ext>
            </a:extLst>
          </p:cNvPr>
          <p:cNvSpPr txBox="1"/>
          <p:nvPr/>
        </p:nvSpPr>
        <p:spPr>
          <a:xfrm>
            <a:off x="0" y="700920"/>
            <a:ext cx="914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WELCOME            TOPICS &amp; ILO            TIME SCHEDULE            </a:t>
            </a:r>
            <a:r>
              <a:rPr lang="en-GB" sz="1200" dirty="0">
                <a:solidFill>
                  <a:schemeClr val="bg1"/>
                </a:solidFill>
              </a:rPr>
              <a:t>WORKFLOW</a:t>
            </a:r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    ASSESSMENT            NEXT STEPS</a:t>
            </a:r>
            <a:endParaRPr lang="en-GB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F669C65B-DC9E-4007-97B6-C016E0FDE51D}"/>
              </a:ext>
            </a:extLst>
          </p:cNvPr>
          <p:cNvSpPr/>
          <p:nvPr/>
        </p:nvSpPr>
        <p:spPr>
          <a:xfrm>
            <a:off x="0" y="1049446"/>
            <a:ext cx="7552800" cy="82386"/>
          </a:xfrm>
          <a:prstGeom prst="rect">
            <a:avLst/>
          </a:prstGeom>
          <a:solidFill>
            <a:srgbClr val="049D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070821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385766F4-2B26-4102-8FF6-35B9B1332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EEF56-242D-4244-B1A5-94B892795E2B}" type="datetime3">
              <a:rPr lang="en-US" smtClean="0"/>
              <a:t>13 November 2019</a:t>
            </a:fld>
            <a:endParaRPr lang="en-US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56919A8F-D7FE-4DA5-B548-1ACC78825D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Yeray del </a:t>
            </a:r>
            <a:r>
              <a:rPr lang="en-US" dirty="0" err="1"/>
              <a:t>cristo</a:t>
            </a:r>
            <a:r>
              <a:rPr lang="en-US" dirty="0"/>
              <a:t> barrios fleitas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0CD36F6-F5F9-4D26-A8EE-1B4B04DBD8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79D20-9926-6947-91A9-E826DAB4C488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F1002D20-4088-43E6-8005-665F38E2F0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Module </a:t>
            </a:r>
            <a:r>
              <a:rPr lang="es-ES" dirty="0" err="1"/>
              <a:t>ii</a:t>
            </a:r>
            <a:r>
              <a:rPr lang="es-ES" dirty="0"/>
              <a:t> – </a:t>
            </a:r>
            <a:r>
              <a:rPr lang="es-ES" dirty="0" err="1"/>
              <a:t>academic</a:t>
            </a:r>
            <a:r>
              <a:rPr lang="es-ES" dirty="0"/>
              <a:t> </a:t>
            </a:r>
            <a:r>
              <a:rPr lang="es-ES" dirty="0" err="1"/>
              <a:t>skills</a:t>
            </a:r>
            <a:endParaRPr lang="es-ES" dirty="0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id="{165454A1-9851-4697-BF00-3E9A3031F3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ES" dirty="0" err="1"/>
              <a:t>Week</a:t>
            </a:r>
            <a:r>
              <a:rPr lang="es-ES" dirty="0"/>
              <a:t> 1: </a:t>
            </a:r>
            <a:r>
              <a:rPr lang="en-GB" dirty="0"/>
              <a:t>introductory</a:t>
            </a:r>
            <a:r>
              <a:rPr lang="es-ES" dirty="0"/>
              <a:t> </a:t>
            </a:r>
            <a:r>
              <a:rPr lang="en-GB" dirty="0"/>
              <a:t>lecture</a:t>
            </a:r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04D66524-0B61-4EDA-BF55-04337014F2F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64733" y="347664"/>
            <a:ext cx="4857113" cy="477837"/>
          </a:xfrm>
        </p:spPr>
        <p:txBody>
          <a:bodyPr/>
          <a:lstStyle/>
          <a:p>
            <a:r>
              <a:rPr lang="en-GB" dirty="0"/>
              <a:t>Technical computer science program</a:t>
            </a:r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8BCF4565-C0D8-4AF6-A751-FCD0A565FF44}"/>
              </a:ext>
            </a:extLst>
          </p:cNvPr>
          <p:cNvSpPr/>
          <p:nvPr/>
        </p:nvSpPr>
        <p:spPr>
          <a:xfrm>
            <a:off x="218660" y="157404"/>
            <a:ext cx="642026" cy="64202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83521EB-356F-4423-BEBD-F02C880A81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9456" y="176482"/>
            <a:ext cx="619178" cy="619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5139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3">
            <a:extLst>
              <a:ext uri="{FF2B5EF4-FFF2-40B4-BE49-F238E27FC236}">
                <a16:creationId xmlns:a16="http://schemas.microsoft.com/office/drawing/2014/main" id="{197A5047-E8A5-4E66-9E00-ECFABA9FF9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A17A963E-95A2-4A85-969D-5A95ED2AC268}" type="datetime4">
              <a:rPr lang="en-US" sz="1200" smtClean="0"/>
              <a:t>November 13, 2019</a:t>
            </a:fld>
            <a:endParaRPr lang="en-GB" sz="1200" dirty="0"/>
          </a:p>
        </p:txBody>
      </p:sp>
      <p:sp>
        <p:nvSpPr>
          <p:cNvPr id="4" name="Marcador de pie de página 4">
            <a:extLst>
              <a:ext uri="{FF2B5EF4-FFF2-40B4-BE49-F238E27FC236}">
                <a16:creationId xmlns:a16="http://schemas.microsoft.com/office/drawing/2014/main" id="{7C92E70B-F19A-4672-AC04-AA1549059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en-GB" sz="1200" dirty="0"/>
              <a:t>Yeray Barrios Fleitas</a:t>
            </a:r>
          </a:p>
          <a:p>
            <a:r>
              <a:rPr lang="en-GB" sz="1200" dirty="0"/>
              <a:t>University of Twente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0F8FCB4-7EC2-4395-9322-BC9B599BF197}"/>
              </a:ext>
            </a:extLst>
          </p:cNvPr>
          <p:cNvSpPr txBox="1"/>
          <p:nvPr/>
        </p:nvSpPr>
        <p:spPr>
          <a:xfrm>
            <a:off x="76912" y="0"/>
            <a:ext cx="9067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FFFF"/>
                </a:solidFill>
              </a:rPr>
              <a:t>HOW TO PASS ACADEMIC SKILLS?</a:t>
            </a:r>
          </a:p>
        </p:txBody>
      </p:sp>
      <p:graphicFrame>
        <p:nvGraphicFramePr>
          <p:cNvPr id="7" name="Tabla 7">
            <a:extLst>
              <a:ext uri="{FF2B5EF4-FFF2-40B4-BE49-F238E27FC236}">
                <a16:creationId xmlns:a16="http://schemas.microsoft.com/office/drawing/2014/main" id="{D03578D0-F4C2-41F7-9A49-E3930483BA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8444874"/>
              </p:ext>
            </p:extLst>
          </p:nvPr>
        </p:nvGraphicFramePr>
        <p:xfrm>
          <a:off x="293614" y="1359016"/>
          <a:ext cx="8581938" cy="4672669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430323">
                  <a:extLst>
                    <a:ext uri="{9D8B030D-6E8A-4147-A177-3AD203B41FA5}">
                      <a16:colId xmlns:a16="http://schemas.microsoft.com/office/drawing/2014/main" val="2165624729"/>
                    </a:ext>
                  </a:extLst>
                </a:gridCol>
                <a:gridCol w="1430323">
                  <a:extLst>
                    <a:ext uri="{9D8B030D-6E8A-4147-A177-3AD203B41FA5}">
                      <a16:colId xmlns:a16="http://schemas.microsoft.com/office/drawing/2014/main" val="657714686"/>
                    </a:ext>
                  </a:extLst>
                </a:gridCol>
                <a:gridCol w="1430323">
                  <a:extLst>
                    <a:ext uri="{9D8B030D-6E8A-4147-A177-3AD203B41FA5}">
                      <a16:colId xmlns:a16="http://schemas.microsoft.com/office/drawing/2014/main" val="2296485691"/>
                    </a:ext>
                  </a:extLst>
                </a:gridCol>
                <a:gridCol w="1430323">
                  <a:extLst>
                    <a:ext uri="{9D8B030D-6E8A-4147-A177-3AD203B41FA5}">
                      <a16:colId xmlns:a16="http://schemas.microsoft.com/office/drawing/2014/main" val="657111830"/>
                    </a:ext>
                  </a:extLst>
                </a:gridCol>
                <a:gridCol w="1430323">
                  <a:extLst>
                    <a:ext uri="{9D8B030D-6E8A-4147-A177-3AD203B41FA5}">
                      <a16:colId xmlns:a16="http://schemas.microsoft.com/office/drawing/2014/main" val="472765648"/>
                    </a:ext>
                  </a:extLst>
                </a:gridCol>
                <a:gridCol w="1430323">
                  <a:extLst>
                    <a:ext uri="{9D8B030D-6E8A-4147-A177-3AD203B41FA5}">
                      <a16:colId xmlns:a16="http://schemas.microsoft.com/office/drawing/2014/main" val="2160407372"/>
                    </a:ext>
                  </a:extLst>
                </a:gridCol>
              </a:tblGrid>
              <a:tr h="432966">
                <a:tc>
                  <a:txBody>
                    <a:bodyPr/>
                    <a:lstStyle/>
                    <a:p>
                      <a:pPr algn="ctr"/>
                      <a:endParaRPr lang="es-ES" dirty="0">
                        <a:latin typeface="OCR A Extended" panose="02010509020102010303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latin typeface="OCR A Extended" panose="02010509020102010303" pitchFamily="50" charset="0"/>
                        </a:rPr>
                        <a:t>WEEK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latin typeface="OCR A Extended" panose="02010509020102010303" pitchFamily="50" charset="0"/>
                        </a:rPr>
                        <a:t>WEEK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latin typeface="OCR A Extended" panose="02010509020102010303" pitchFamily="50" charset="0"/>
                        </a:rPr>
                        <a:t>WEEK 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latin typeface="OCR A Extended" panose="02010509020102010303" pitchFamily="50" charset="0"/>
                        </a:rPr>
                        <a:t>WEEK 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latin typeface="OCR A Extended" panose="02010509020102010303" pitchFamily="50" charset="0"/>
                        </a:rPr>
                        <a:t>WEEK 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97049988"/>
                  </a:ext>
                </a:extLst>
              </a:tr>
              <a:tr h="1714616"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latin typeface="OCR A Extended" panose="02010509020102010303" pitchFamily="50" charset="0"/>
                        </a:rPr>
                        <a:t>FIRST</a:t>
                      </a:r>
                    </a:p>
                    <a:p>
                      <a:pPr algn="ctr"/>
                      <a:r>
                        <a:rPr lang="es-ES" dirty="0">
                          <a:latin typeface="OCR A Extended" panose="02010509020102010303" pitchFamily="50" charset="0"/>
                        </a:rPr>
                        <a:t>ATTEMPT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ES" dirty="0">
                        <a:latin typeface="OCR A Extended" panose="02010509020102010303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ES" dirty="0">
                        <a:latin typeface="OCR A Extended" panose="02010509020102010303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ES" dirty="0">
                        <a:latin typeface="OCR A Extended" panose="02010509020102010303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ES" dirty="0">
                        <a:latin typeface="OCR A Extended" panose="02010509020102010303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ES" dirty="0">
                        <a:latin typeface="OCR A Extended" panose="02010509020102010303" pitchFamily="50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26018015"/>
                  </a:ext>
                </a:extLst>
              </a:tr>
              <a:tr h="1789863"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latin typeface="OCR A Extended" panose="02010509020102010303" pitchFamily="50" charset="0"/>
                        </a:rPr>
                        <a:t>RESIT</a:t>
                      </a:r>
                    </a:p>
                    <a:p>
                      <a:pPr algn="ctr"/>
                      <a:r>
                        <a:rPr lang="es-ES" dirty="0">
                          <a:latin typeface="OCR A Extended" panose="02010509020102010303" pitchFamily="50" charset="0"/>
                        </a:rPr>
                        <a:t>ATTEMPT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ES" dirty="0">
                        <a:latin typeface="OCR A Extended" panose="02010509020102010303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ES" dirty="0">
                        <a:latin typeface="OCR A Extended" panose="02010509020102010303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ES" dirty="0">
                        <a:latin typeface="OCR A Extended" panose="02010509020102010303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ES" dirty="0">
                        <a:latin typeface="OCR A Extended" panose="02010509020102010303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ES" dirty="0">
                        <a:latin typeface="OCR A Extended" panose="02010509020102010303" pitchFamily="50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8243714"/>
                  </a:ext>
                </a:extLst>
              </a:tr>
              <a:tr h="735224">
                <a:tc gridSpan="6"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bg1"/>
                          </a:solidFill>
                          <a:latin typeface="OCR A Extended" panose="02010509020102010303" pitchFamily="50" charset="0"/>
                        </a:rPr>
                        <a:t>To approve it is necessary to </a:t>
                      </a:r>
                      <a:r>
                        <a:rPr lang="en-US" sz="1300" b="1" dirty="0">
                          <a:solidFill>
                            <a:schemeClr val="bg1"/>
                          </a:solidFill>
                          <a:latin typeface="OCR A Extended" panose="02010509020102010303" pitchFamily="50" charset="0"/>
                        </a:rPr>
                        <a:t>watch all the videos </a:t>
                      </a:r>
                      <a:r>
                        <a:rPr lang="en-US" sz="1300" dirty="0">
                          <a:solidFill>
                            <a:schemeClr val="bg1"/>
                          </a:solidFill>
                          <a:latin typeface="OCR A Extended" panose="02010509020102010303" pitchFamily="50" charset="0"/>
                        </a:rPr>
                        <a:t>and </a:t>
                      </a:r>
                      <a:r>
                        <a:rPr lang="en-US" sz="1300" b="1" dirty="0">
                          <a:solidFill>
                            <a:schemeClr val="bg1"/>
                          </a:solidFill>
                          <a:latin typeface="OCR A Extended" panose="02010509020102010303" pitchFamily="50" charset="0"/>
                        </a:rPr>
                        <a:t>submit all the tasks on time</a:t>
                      </a:r>
                      <a:endParaRPr lang="es-ES" sz="1300" b="1" dirty="0">
                        <a:solidFill>
                          <a:schemeClr val="bg1"/>
                        </a:solidFill>
                        <a:latin typeface="OCR A Extended" panose="02010509020102010303" pitchFamily="50" charset="0"/>
                      </a:endParaRPr>
                    </a:p>
                  </a:txBody>
                  <a:tcPr anchor="ctr">
                    <a:solidFill>
                      <a:srgbClr val="C81B1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62781329"/>
                  </a:ext>
                </a:extLst>
              </a:tr>
            </a:tbl>
          </a:graphicData>
        </a:graphic>
      </p:graphicFrame>
      <p:graphicFrame>
        <p:nvGraphicFramePr>
          <p:cNvPr id="11" name="Diagrama 10">
            <a:extLst>
              <a:ext uri="{FF2B5EF4-FFF2-40B4-BE49-F238E27FC236}">
                <a16:creationId xmlns:a16="http://schemas.microsoft.com/office/drawing/2014/main" id="{0E7DEF48-4E69-4DE1-959B-969A099F24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55822463"/>
              </p:ext>
            </p:extLst>
          </p:nvPr>
        </p:nvGraphicFramePr>
        <p:xfrm>
          <a:off x="1724462" y="1803633"/>
          <a:ext cx="1434517" cy="16861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6" name="Diagrama 15">
            <a:extLst>
              <a:ext uri="{FF2B5EF4-FFF2-40B4-BE49-F238E27FC236}">
                <a16:creationId xmlns:a16="http://schemas.microsoft.com/office/drawing/2014/main" id="{68CCFAB5-712D-4E22-AB45-B426A222A13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57636788"/>
              </p:ext>
            </p:extLst>
          </p:nvPr>
        </p:nvGraphicFramePr>
        <p:xfrm>
          <a:off x="3154260" y="1815515"/>
          <a:ext cx="1434517" cy="16861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7" name="Diagrama 16">
            <a:extLst>
              <a:ext uri="{FF2B5EF4-FFF2-40B4-BE49-F238E27FC236}">
                <a16:creationId xmlns:a16="http://schemas.microsoft.com/office/drawing/2014/main" id="{90704FF5-2A4B-4197-8C1B-1BF9F96400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6366208"/>
              </p:ext>
            </p:extLst>
          </p:nvPr>
        </p:nvGraphicFramePr>
        <p:xfrm>
          <a:off x="4576900" y="1821614"/>
          <a:ext cx="1434517" cy="16861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18" name="Diagrama 17">
            <a:extLst>
              <a:ext uri="{FF2B5EF4-FFF2-40B4-BE49-F238E27FC236}">
                <a16:creationId xmlns:a16="http://schemas.microsoft.com/office/drawing/2014/main" id="{0759530B-B1EC-4DE7-921C-45320CF62FB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62113581"/>
              </p:ext>
            </p:extLst>
          </p:nvPr>
        </p:nvGraphicFramePr>
        <p:xfrm>
          <a:off x="6012548" y="1815514"/>
          <a:ext cx="1434517" cy="16861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19" name="Diagrama 18">
            <a:extLst>
              <a:ext uri="{FF2B5EF4-FFF2-40B4-BE49-F238E27FC236}">
                <a16:creationId xmlns:a16="http://schemas.microsoft.com/office/drawing/2014/main" id="{995C5094-7514-4095-A4EC-2451EE59E0E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12029954"/>
              </p:ext>
            </p:extLst>
          </p:nvPr>
        </p:nvGraphicFramePr>
        <p:xfrm>
          <a:off x="7444050" y="1824750"/>
          <a:ext cx="1434517" cy="16861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graphicFrame>
        <p:nvGraphicFramePr>
          <p:cNvPr id="20" name="Diagrama 19">
            <a:extLst>
              <a:ext uri="{FF2B5EF4-FFF2-40B4-BE49-F238E27FC236}">
                <a16:creationId xmlns:a16="http://schemas.microsoft.com/office/drawing/2014/main" id="{DE46AE9F-26D3-4EB1-98A0-2C3340F297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51798844"/>
              </p:ext>
            </p:extLst>
          </p:nvPr>
        </p:nvGraphicFramePr>
        <p:xfrm>
          <a:off x="1724462" y="3559504"/>
          <a:ext cx="1434517" cy="16861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7" r:lo="rId28" r:qs="rId29" r:cs="rId30"/>
          </a:graphicData>
        </a:graphic>
      </p:graphicFrame>
      <p:graphicFrame>
        <p:nvGraphicFramePr>
          <p:cNvPr id="21" name="Diagrama 20">
            <a:extLst>
              <a:ext uri="{FF2B5EF4-FFF2-40B4-BE49-F238E27FC236}">
                <a16:creationId xmlns:a16="http://schemas.microsoft.com/office/drawing/2014/main" id="{B6146947-875A-4AD2-AEA0-BF48C806B8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81236182"/>
              </p:ext>
            </p:extLst>
          </p:nvPr>
        </p:nvGraphicFramePr>
        <p:xfrm>
          <a:off x="3154260" y="3571386"/>
          <a:ext cx="1434517" cy="16861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2" r:lo="rId33" r:qs="rId34" r:cs="rId35"/>
          </a:graphicData>
        </a:graphic>
      </p:graphicFrame>
      <p:graphicFrame>
        <p:nvGraphicFramePr>
          <p:cNvPr id="22" name="Diagrama 21">
            <a:extLst>
              <a:ext uri="{FF2B5EF4-FFF2-40B4-BE49-F238E27FC236}">
                <a16:creationId xmlns:a16="http://schemas.microsoft.com/office/drawing/2014/main" id="{2556FFF5-4457-4394-810E-02F1ED2B1C2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34116611"/>
              </p:ext>
            </p:extLst>
          </p:nvPr>
        </p:nvGraphicFramePr>
        <p:xfrm>
          <a:off x="4576900" y="3577485"/>
          <a:ext cx="1434517" cy="16861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7" r:lo="rId38" r:qs="rId39" r:cs="rId40"/>
          </a:graphicData>
        </a:graphic>
      </p:graphicFrame>
      <p:graphicFrame>
        <p:nvGraphicFramePr>
          <p:cNvPr id="23" name="Diagrama 22">
            <a:extLst>
              <a:ext uri="{FF2B5EF4-FFF2-40B4-BE49-F238E27FC236}">
                <a16:creationId xmlns:a16="http://schemas.microsoft.com/office/drawing/2014/main" id="{C47E4A16-D820-4408-9030-E27AF63B4D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79026902"/>
              </p:ext>
            </p:extLst>
          </p:nvPr>
        </p:nvGraphicFramePr>
        <p:xfrm>
          <a:off x="6012548" y="3571385"/>
          <a:ext cx="1434517" cy="16861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2" r:lo="rId43" r:qs="rId44" r:cs="rId45"/>
          </a:graphicData>
        </a:graphic>
      </p:graphicFrame>
      <p:graphicFrame>
        <p:nvGraphicFramePr>
          <p:cNvPr id="24" name="Diagrama 23">
            <a:extLst>
              <a:ext uri="{FF2B5EF4-FFF2-40B4-BE49-F238E27FC236}">
                <a16:creationId xmlns:a16="http://schemas.microsoft.com/office/drawing/2014/main" id="{11210555-5BD8-4D12-A479-BAF1961D603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29342122"/>
              </p:ext>
            </p:extLst>
          </p:nvPr>
        </p:nvGraphicFramePr>
        <p:xfrm>
          <a:off x="7444050" y="3580621"/>
          <a:ext cx="1434517" cy="16861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7" r:lo="rId48" r:qs="rId49" r:cs="rId50"/>
          </a:graphicData>
        </a:graphic>
      </p:graphicFrame>
      <p:sp>
        <p:nvSpPr>
          <p:cNvPr id="25" name="CuadroTexto 1">
            <a:extLst>
              <a:ext uri="{FF2B5EF4-FFF2-40B4-BE49-F238E27FC236}">
                <a16:creationId xmlns:a16="http://schemas.microsoft.com/office/drawing/2014/main" id="{956D658B-211A-4516-AA8B-6361D2284456}"/>
              </a:ext>
            </a:extLst>
          </p:cNvPr>
          <p:cNvSpPr txBox="1"/>
          <p:nvPr/>
        </p:nvSpPr>
        <p:spPr>
          <a:xfrm>
            <a:off x="0" y="700920"/>
            <a:ext cx="914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WELCOME            TOPICS &amp; ILO            TIME SCHEDULE            WORKFLOW            </a:t>
            </a:r>
            <a:r>
              <a:rPr lang="en-GB" sz="1200" dirty="0">
                <a:solidFill>
                  <a:schemeClr val="bg1"/>
                </a:solidFill>
              </a:rPr>
              <a:t>ASSESSMENT</a:t>
            </a:r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    NEXT STEPS</a:t>
            </a:r>
            <a:endParaRPr lang="en-GB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EAC6C8D0-BE84-4987-9E05-A2936EE160E3}"/>
              </a:ext>
            </a:extLst>
          </p:cNvPr>
          <p:cNvSpPr/>
          <p:nvPr/>
        </p:nvSpPr>
        <p:spPr>
          <a:xfrm>
            <a:off x="0" y="1049446"/>
            <a:ext cx="7952400" cy="82386"/>
          </a:xfrm>
          <a:prstGeom prst="rect">
            <a:avLst/>
          </a:prstGeom>
          <a:solidFill>
            <a:srgbClr val="049D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687303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k_p_MessagesSlide_1_427212_1_1_0_3_1_0_0_0_[3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LAYOUT_BG_IMAGE_3">
            <a:extLst>
              <a:ext uri="{FF2B5EF4-FFF2-40B4-BE49-F238E27FC236}">
                <a16:creationId xmlns:a16="http://schemas.microsoft.com/office/drawing/2014/main" id="{3391AF32-C3D1-4A6C-A152-46C97504F8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9" y="0"/>
            <a:ext cx="9144000" cy="6858000"/>
          </a:xfrm>
          <a:prstGeom prst="rect">
            <a:avLst/>
          </a:prstGeom>
        </p:spPr>
      </p:pic>
      <p:pic>
        <p:nvPicPr>
          <p:cNvPr id="41" name="S2V_LAYOUT_IMAGE_2_3">
            <a:extLst>
              <a:ext uri="{FF2B5EF4-FFF2-40B4-BE49-F238E27FC236}">
                <a16:creationId xmlns:a16="http://schemas.microsoft.com/office/drawing/2014/main" id="{FAF88B99-393C-4D0F-B592-ABAC7537FC44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1032" y="1591056"/>
            <a:ext cx="2825496" cy="4395978"/>
          </a:xfrm>
          <a:prstGeom prst="rect">
            <a:avLst/>
          </a:prstGeom>
        </p:spPr>
      </p:pic>
      <p:pic>
        <p:nvPicPr>
          <p:cNvPr id="39" name="S2V_LAYOUT_IMAGE_1_3">
            <a:extLst>
              <a:ext uri="{FF2B5EF4-FFF2-40B4-BE49-F238E27FC236}">
                <a16:creationId xmlns:a16="http://schemas.microsoft.com/office/drawing/2014/main" id="{05599C34-43D9-4532-A050-3F8F9DE60A4C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096" y="1604772"/>
            <a:ext cx="2825496" cy="4395978"/>
          </a:xfrm>
          <a:prstGeom prst="rect">
            <a:avLst/>
          </a:prstGeom>
        </p:spPr>
      </p:pic>
      <p:pic>
        <p:nvPicPr>
          <p:cNvPr id="37" name="S2V_LAYOUT_IMAGE_0_3">
            <a:extLst>
              <a:ext uri="{FF2B5EF4-FFF2-40B4-BE49-F238E27FC236}">
                <a16:creationId xmlns:a16="http://schemas.microsoft.com/office/drawing/2014/main" id="{B3A1D13A-9ED3-4046-ADB0-92917A759EA1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16" y="1591056"/>
            <a:ext cx="2825496" cy="4395978"/>
          </a:xfrm>
          <a:prstGeom prst="rect">
            <a:avLst/>
          </a:prstGeom>
        </p:spPr>
      </p:pic>
      <p:sp>
        <p:nvSpPr>
          <p:cNvPr id="16" name="VoteExplanationBg_1">
            <a:extLst>
              <a:ext uri="{FF2B5EF4-FFF2-40B4-BE49-F238E27FC236}">
                <a16:creationId xmlns:a16="http://schemas.microsoft.com/office/drawing/2014/main" id="{62A3F671-E1F7-459F-8412-9B240B32C352}"/>
              </a:ext>
            </a:extLst>
          </p:cNvPr>
          <p:cNvSpPr txBox="1"/>
          <p:nvPr/>
        </p:nvSpPr>
        <p:spPr>
          <a:xfrm>
            <a:off x="0" y="5843016"/>
            <a:ext cx="9144000" cy="1014984"/>
          </a:xfrm>
          <a:prstGeom prst="rect">
            <a:avLst/>
          </a:prstGeom>
          <a:solidFill>
            <a:srgbClr val="F5F5F5"/>
          </a:solidFill>
        </p:spPr>
        <p:txBody>
          <a:bodyPr vert="horz" lIns="91440" tIns="45720" rIns="91440" bIns="45720" rtlCol="0" anchor="ctr" anchorCtr="0">
            <a:noAutofit/>
          </a:bodyPr>
          <a:lstStyle/>
          <a:p>
            <a:pPr algn="ctr">
              <a:buClr>
                <a:srgbClr val="000000"/>
              </a:buClr>
            </a:pPr>
            <a:endParaRPr lang="es-E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" name="sk_p_MessagesTitle_1_427212_1_1_0_3_1_0_0_0_[3]">
            <a:extLst>
              <a:ext uri="{FF2B5EF4-FFF2-40B4-BE49-F238E27FC236}">
                <a16:creationId xmlns:a16="http://schemas.microsoft.com/office/drawing/2014/main" id="{39BFC572-0D5A-4E8D-89A5-9C3183E64E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032" y="315468"/>
            <a:ext cx="8631936" cy="114528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</a:extLst>
        </p:spPr>
        <p:txBody>
          <a:bodyPr lIns="91440" tIns="45720" rIns="91440" bIns="45720" anchor="ctr" anchorCtr="0">
            <a:noAutofit/>
          </a:bodyPr>
          <a:lstStyle/>
          <a:p>
            <a:pPr>
              <a:buClr>
                <a:srgbClr val="000000"/>
              </a:buClr>
            </a:pPr>
            <a:r>
              <a:rPr lang="en-US" sz="2800" b="1">
                <a:solidFill>
                  <a:srgbClr val="47525D"/>
                </a:solidFill>
                <a:latin typeface="Roboto Slab"/>
              </a:rPr>
              <a:t>If AS were rated with a score between 0 and 10 instead of passing / failing, do you think you would invest more time and / or energy? Explain your argument</a:t>
            </a:r>
            <a:endParaRPr lang="es-ES" sz="2800" b="1" dirty="0">
              <a:solidFill>
                <a:srgbClr val="47525D"/>
              </a:solidFill>
              <a:latin typeface="Roboto Slab"/>
            </a:endParaRPr>
          </a:p>
        </p:txBody>
      </p:sp>
      <p:sp>
        <p:nvSpPr>
          <p:cNvPr id="4" name="s2s_MessageShape_1_0">
            <a:extLst>
              <a:ext uri="{FF2B5EF4-FFF2-40B4-BE49-F238E27FC236}">
                <a16:creationId xmlns:a16="http://schemas.microsoft.com/office/drawing/2014/main" id="{747EC919-792A-4B8C-BF4F-B0F4CBB50E05}"/>
              </a:ext>
            </a:extLst>
          </p:cNvPr>
          <p:cNvSpPr txBox="1"/>
          <p:nvPr/>
        </p:nvSpPr>
        <p:spPr>
          <a:xfrm>
            <a:off x="859536" y="2558034"/>
            <a:ext cx="1591056" cy="2660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</a:extLst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>
              <a:buClr>
                <a:srgbClr val="000000"/>
              </a:buClr>
            </a:pPr>
            <a:r>
              <a:rPr lang="es-ES" sz="1700">
                <a:solidFill>
                  <a:srgbClr val="FFFFFF"/>
                </a:solidFill>
                <a:latin typeface="Roboto Light"/>
              </a:rPr>
              <a:t>I think that esto y lo otro y cuando me pado que una cosa que vi y luego se fue pero volvio y asi es como termino esta respuesta</a:t>
            </a:r>
          </a:p>
        </p:txBody>
      </p:sp>
      <p:sp>
        <p:nvSpPr>
          <p:cNvPr id="5" name="s2s_MessageShape_1_1">
            <a:extLst>
              <a:ext uri="{FF2B5EF4-FFF2-40B4-BE49-F238E27FC236}">
                <a16:creationId xmlns:a16="http://schemas.microsoft.com/office/drawing/2014/main" id="{34874447-7762-4DED-B7BB-76561D4A5B12}"/>
              </a:ext>
            </a:extLst>
          </p:cNvPr>
          <p:cNvSpPr txBox="1"/>
          <p:nvPr/>
        </p:nvSpPr>
        <p:spPr>
          <a:xfrm>
            <a:off x="3767328" y="2558034"/>
            <a:ext cx="1618488" cy="2695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</a:extLst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>
              <a:buClr>
                <a:srgbClr val="000000"/>
              </a:buClr>
            </a:pPr>
            <a:r>
              <a:rPr lang="en-US" sz="1700">
                <a:solidFill>
                  <a:srgbClr val="FFFFFF"/>
                </a:solidFill>
                <a:latin typeface="Roboto Light"/>
              </a:rPr>
              <a:t>1. Your audience's responses will appear here. Please feel free to change the font, color etc. This text disappears after starting your session and slideshow.</a:t>
            </a:r>
            <a:endParaRPr lang="es-ES" sz="1700">
              <a:solidFill>
                <a:srgbClr val="FFFFFF"/>
              </a:solidFill>
              <a:latin typeface="Roboto Light"/>
            </a:endParaRPr>
          </a:p>
        </p:txBody>
      </p:sp>
      <p:sp>
        <p:nvSpPr>
          <p:cNvPr id="6" name="s2s_MessageShape_1_2">
            <a:extLst>
              <a:ext uri="{FF2B5EF4-FFF2-40B4-BE49-F238E27FC236}">
                <a16:creationId xmlns:a16="http://schemas.microsoft.com/office/drawing/2014/main" id="{7D9D7F79-F743-4EC9-A139-AA182A669686}"/>
              </a:ext>
            </a:extLst>
          </p:cNvPr>
          <p:cNvSpPr txBox="1"/>
          <p:nvPr/>
        </p:nvSpPr>
        <p:spPr>
          <a:xfrm>
            <a:off x="6684264" y="2564892"/>
            <a:ext cx="1618488" cy="2660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</a:extLst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>
              <a:buClr>
                <a:srgbClr val="000000"/>
              </a:buClr>
            </a:pPr>
            <a:r>
              <a:rPr lang="en-US" sz="1700">
                <a:solidFill>
                  <a:srgbClr val="FFFFFF"/>
                </a:solidFill>
                <a:latin typeface="Roboto Light"/>
              </a:rPr>
              <a:t>2. Your audience's responses will appear here. Please feel free to change the font, color etc. This text disappears after starting your session and slideshow.</a:t>
            </a:r>
            <a:endParaRPr lang="es-ES" sz="1700">
              <a:solidFill>
                <a:srgbClr val="FFFFFF"/>
              </a:solidFill>
              <a:latin typeface="Roboto Light"/>
            </a:endParaRPr>
          </a:p>
        </p:txBody>
      </p:sp>
      <p:graphicFrame>
        <p:nvGraphicFramePr>
          <p:cNvPr id="17" name="ExplanationsTable_0_1_1">
            <a:extLst>
              <a:ext uri="{FF2B5EF4-FFF2-40B4-BE49-F238E27FC236}">
                <a16:creationId xmlns:a16="http://schemas.microsoft.com/office/drawing/2014/main" id="{E5145833-ADCF-4AC8-8461-441A94DFCA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5076496"/>
              </p:ext>
            </p:extLst>
          </p:nvPr>
        </p:nvGraphicFramePr>
        <p:xfrm>
          <a:off x="832104" y="5925312"/>
          <a:ext cx="6611113" cy="1000887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826389">
                  <a:extLst>
                    <a:ext uri="{9D8B030D-6E8A-4147-A177-3AD203B41FA5}">
                      <a16:colId xmlns:a16="http://schemas.microsoft.com/office/drawing/2014/main" val="1505360333"/>
                    </a:ext>
                  </a:extLst>
                </a:gridCol>
                <a:gridCol w="5784724">
                  <a:extLst>
                    <a:ext uri="{9D8B030D-6E8A-4147-A177-3AD203B41FA5}">
                      <a16:colId xmlns:a16="http://schemas.microsoft.com/office/drawing/2014/main" val="2934418885"/>
                    </a:ext>
                  </a:extLst>
                </a:gridCol>
              </a:tblGrid>
              <a:tr h="492633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</a:pPr>
                      <a:r>
                        <a:rPr lang="es-ES" sz="1600" b="0" i="0" u="none" baseline="0">
                          <a:solidFill>
                            <a:srgbClr val="47525D"/>
                          </a:solidFill>
                          <a:latin typeface="Roboto Medium"/>
                        </a:rPr>
                        <a:t>Internet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</a:pPr>
                      <a:r>
                        <a:rPr lang="en-US" sz="1600" b="1" i="0" u="none" baseline="0">
                          <a:solidFill>
                            <a:srgbClr val="47525D"/>
                          </a:solidFill>
                          <a:latin typeface="Roboto Light"/>
                        </a:rPr>
                        <a:t>"Description of message sending methods"</a:t>
                      </a:r>
                      <a:endParaRPr lang="es-ES" sz="1600" b="1" i="0" u="none" baseline="0">
                        <a:solidFill>
                          <a:srgbClr val="47525D"/>
                        </a:solidFill>
                        <a:latin typeface="Roboto Ligh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94879599"/>
                  </a:ext>
                </a:extLst>
              </a:tr>
              <a:tr h="421767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</a:pPr>
                      <a:r>
                        <a:rPr lang="es-ES" sz="1600" b="0" i="0" u="none" baseline="0">
                          <a:solidFill>
                            <a:srgbClr val="47525D"/>
                          </a:solidFill>
                          <a:latin typeface="Roboto Medium"/>
                        </a:rPr>
                        <a:t>TXT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</a:pPr>
                      <a:r>
                        <a:rPr lang="en-US" sz="1600" b="1" i="0" u="none" baseline="0">
                          <a:solidFill>
                            <a:srgbClr val="47525D"/>
                          </a:solidFill>
                          <a:latin typeface="Roboto Light"/>
                        </a:rPr>
                        <a:t>"It will be inserted after you've started a session"</a:t>
                      </a:r>
                      <a:endParaRPr lang="es-ES" sz="1600" b="1" i="0" u="none" baseline="0">
                        <a:solidFill>
                          <a:srgbClr val="47525D"/>
                        </a:solidFill>
                        <a:latin typeface="Roboto Ligh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97729326"/>
                  </a:ext>
                </a:extLst>
              </a:tr>
            </a:tbl>
          </a:graphicData>
        </a:graphic>
      </p:graphicFrame>
      <p:grpSp>
        <p:nvGrpSpPr>
          <p:cNvPr id="31" name="MessagesCounterGroup">
            <a:extLst>
              <a:ext uri="{FF2B5EF4-FFF2-40B4-BE49-F238E27FC236}">
                <a16:creationId xmlns:a16="http://schemas.microsoft.com/office/drawing/2014/main" id="{6224BA20-4336-4CE7-9D65-FA388A5649C3}"/>
              </a:ext>
            </a:extLst>
          </p:cNvPr>
          <p:cNvGrpSpPr/>
          <p:nvPr/>
        </p:nvGrpSpPr>
        <p:grpSpPr>
          <a:xfrm>
            <a:off x="7397496" y="6000751"/>
            <a:ext cx="630936" cy="277749"/>
            <a:chOff x="7031736" y="6041898"/>
            <a:chExt cx="630936" cy="281178"/>
          </a:xfrm>
        </p:grpSpPr>
        <p:pic>
          <p:nvPicPr>
            <p:cNvPr id="29" name="counter_icon">
              <a:extLst>
                <a:ext uri="{FF2B5EF4-FFF2-40B4-BE49-F238E27FC236}">
                  <a16:creationId xmlns:a16="http://schemas.microsoft.com/office/drawing/2014/main" id="{C68A1C47-67BC-4480-8749-11A2D4A74EF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8080" y="6086475"/>
              <a:ext cx="164592" cy="219456"/>
            </a:xfrm>
            <a:prstGeom prst="rect">
              <a:avLst/>
            </a:prstGeom>
          </p:spPr>
        </p:pic>
        <p:sp>
          <p:nvSpPr>
            <p:cNvPr id="30" name="counter_text">
              <a:extLst>
                <a:ext uri="{FF2B5EF4-FFF2-40B4-BE49-F238E27FC236}">
                  <a16:creationId xmlns:a16="http://schemas.microsoft.com/office/drawing/2014/main" id="{8222059E-8DBD-4A8E-A1E9-A66976F73E6A}"/>
                </a:ext>
              </a:extLst>
            </p:cNvPr>
            <p:cNvSpPr txBox="1"/>
            <p:nvPr/>
          </p:nvSpPr>
          <p:spPr>
            <a:xfrm>
              <a:off x="7031736" y="6041898"/>
              <a:ext cx="448056" cy="281178"/>
            </a:xfrm>
            <a:prstGeom prst="rect">
              <a:avLst/>
            </a:prstGeom>
            <a:solidFill>
              <a:srgbClr val="F1F1F1">
                <a:alpha val="0"/>
              </a:srgbClr>
            </a:solidFill>
          </p:spPr>
          <p:txBody>
            <a:bodyPr vert="horz" lIns="0" tIns="0" rIns="33020" bIns="0" rtlCol="0" anchor="ctr" anchorCtr="0">
              <a:noAutofit/>
            </a:bodyPr>
            <a:lstStyle/>
            <a:p>
              <a:pPr algn="r">
                <a:buClr>
                  <a:srgbClr val="000000"/>
                </a:buClr>
              </a:pPr>
              <a:r>
                <a:rPr lang="es-ES" sz="1600">
                  <a:solidFill>
                    <a:srgbClr val="0095FF"/>
                  </a:solidFill>
                  <a:latin typeface="Roboto Slab"/>
                </a:rPr>
                <a:t>1</a:t>
              </a:r>
            </a:p>
          </p:txBody>
        </p:sp>
      </p:grpSp>
      <p:grpSp>
        <p:nvGrpSpPr>
          <p:cNvPr id="35" name="ParticipantsCounterGroup">
            <a:extLst>
              <a:ext uri="{FF2B5EF4-FFF2-40B4-BE49-F238E27FC236}">
                <a16:creationId xmlns:a16="http://schemas.microsoft.com/office/drawing/2014/main" id="{F918BFF3-31DE-4CE4-8ADF-AED63BB69D12}"/>
              </a:ext>
            </a:extLst>
          </p:cNvPr>
          <p:cNvGrpSpPr/>
          <p:nvPr/>
        </p:nvGrpSpPr>
        <p:grpSpPr>
          <a:xfrm>
            <a:off x="8065008" y="6000750"/>
            <a:ext cx="630936" cy="281178"/>
            <a:chOff x="8065008" y="6000750"/>
            <a:chExt cx="630936" cy="281178"/>
          </a:xfrm>
        </p:grpSpPr>
        <p:pic>
          <p:nvPicPr>
            <p:cNvPr id="33" name="counter_icon">
              <a:extLst>
                <a:ext uri="{FF2B5EF4-FFF2-40B4-BE49-F238E27FC236}">
                  <a16:creationId xmlns:a16="http://schemas.microsoft.com/office/drawing/2014/main" id="{0A7395D4-2DAE-453D-A73A-C653572DFCF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31352" y="6021324"/>
              <a:ext cx="164592" cy="219456"/>
            </a:xfrm>
            <a:prstGeom prst="rect">
              <a:avLst/>
            </a:prstGeom>
          </p:spPr>
        </p:pic>
        <p:sp>
          <p:nvSpPr>
            <p:cNvPr id="34" name="counter_text">
              <a:extLst>
                <a:ext uri="{FF2B5EF4-FFF2-40B4-BE49-F238E27FC236}">
                  <a16:creationId xmlns:a16="http://schemas.microsoft.com/office/drawing/2014/main" id="{643E555A-026B-4DCD-A59C-36BFE89B5E34}"/>
                </a:ext>
              </a:extLst>
            </p:cNvPr>
            <p:cNvSpPr txBox="1"/>
            <p:nvPr/>
          </p:nvSpPr>
          <p:spPr>
            <a:xfrm>
              <a:off x="8065008" y="6000750"/>
              <a:ext cx="448056" cy="281178"/>
            </a:xfrm>
            <a:prstGeom prst="rect">
              <a:avLst/>
            </a:prstGeom>
            <a:solidFill>
              <a:srgbClr val="F1F1F1">
                <a:alpha val="0"/>
              </a:srgbClr>
            </a:solidFill>
          </p:spPr>
          <p:txBody>
            <a:bodyPr vert="horz" lIns="0" tIns="0" rIns="33020" bIns="0" rtlCol="0" anchor="ctr" anchorCtr="0">
              <a:noAutofit/>
            </a:bodyPr>
            <a:lstStyle/>
            <a:p>
              <a:pPr algn="r">
                <a:buClr>
                  <a:srgbClr val="000000"/>
                </a:buClr>
              </a:pPr>
              <a:r>
                <a:rPr lang="es-ES" sz="1600">
                  <a:solidFill>
                    <a:srgbClr val="0095FF"/>
                  </a:solidFill>
                  <a:latin typeface="Roboto Slab"/>
                </a:rPr>
                <a:t>1</a:t>
              </a:r>
            </a:p>
          </p:txBody>
        </p:sp>
      </p:grpSp>
      <p:pic>
        <p:nvPicPr>
          <p:cNvPr id="45" name="Logo">
            <a:extLst>
              <a:ext uri="{FF2B5EF4-FFF2-40B4-BE49-F238E27FC236}">
                <a16:creationId xmlns:a16="http://schemas.microsoft.com/office/drawing/2014/main" id="{EFD1EE25-83A2-4C76-A0F7-2FFFA3A9DB1C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032" y="6083046"/>
            <a:ext cx="365760" cy="534924"/>
          </a:xfrm>
          <a:prstGeom prst="rect">
            <a:avLst/>
          </a:prstGeom>
        </p:spPr>
      </p:pic>
      <p:sp>
        <p:nvSpPr>
          <p:cNvPr id="47" name="VoteExplanationOverlay">
            <a:extLst>
              <a:ext uri="{FF2B5EF4-FFF2-40B4-BE49-F238E27FC236}">
                <a16:creationId xmlns:a16="http://schemas.microsoft.com/office/drawing/2014/main" id="{0A648705-5F82-4F81-A169-F590889DF0D2}"/>
              </a:ext>
            </a:extLst>
          </p:cNvPr>
          <p:cNvSpPr txBox="1"/>
          <p:nvPr/>
        </p:nvSpPr>
        <p:spPr>
          <a:xfrm>
            <a:off x="825500" y="5918200"/>
            <a:ext cx="6604000" cy="990600"/>
          </a:xfrm>
          <a:prstGeom prst="rect">
            <a:avLst/>
          </a:prstGeom>
          <a:solidFill>
            <a:srgbClr val="F1F1F1">
              <a:alpha val="90000"/>
            </a:srgbClr>
          </a:solidFill>
          <a:ln w="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406400" rIns="406400" rtlCol="0" anchor="ctr" anchorCtr="1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sz="2000" i="1">
                <a:solidFill>
                  <a:srgbClr val="000000"/>
                </a:solidFill>
                <a:latin typeface="Arial" panose="020B0604020202020204" pitchFamily="34" charset="0"/>
              </a:rPr>
              <a:t>This presentation has been loaded without the Shakespeak add-in.</a:t>
            </a:r>
          </a:p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sz="2000" i="1">
                <a:solidFill>
                  <a:srgbClr val="000000"/>
                </a:solidFill>
                <a:latin typeface="Arial" panose="020B0604020202020204" pitchFamily="34" charset="0"/>
              </a:rPr>
              <a:t>Want to download the add-in for free? Go to http://shakespeak.com/en/free-download/.</a:t>
            </a:r>
            <a:endParaRPr lang="es-ES" sz="2000" i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338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3">
            <a:extLst>
              <a:ext uri="{FF2B5EF4-FFF2-40B4-BE49-F238E27FC236}">
                <a16:creationId xmlns:a16="http://schemas.microsoft.com/office/drawing/2014/main" id="{197A5047-E8A5-4E66-9E00-ECFABA9FF9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A17A963E-95A2-4A85-969D-5A95ED2AC268}" type="datetime4">
              <a:rPr lang="en-US" sz="1200" smtClean="0"/>
              <a:t>November 13, 2019</a:t>
            </a:fld>
            <a:endParaRPr lang="en-GB" sz="1200" dirty="0"/>
          </a:p>
        </p:txBody>
      </p:sp>
      <p:sp>
        <p:nvSpPr>
          <p:cNvPr id="4" name="Marcador de pie de página 4">
            <a:extLst>
              <a:ext uri="{FF2B5EF4-FFF2-40B4-BE49-F238E27FC236}">
                <a16:creationId xmlns:a16="http://schemas.microsoft.com/office/drawing/2014/main" id="{7C92E70B-F19A-4672-AC04-AA1549059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en-GB" sz="1200" dirty="0"/>
              <a:t>Yeray Barrios Fleitas</a:t>
            </a:r>
          </a:p>
          <a:p>
            <a:r>
              <a:rPr lang="en-GB" sz="1200" dirty="0"/>
              <a:t>University of Twente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0F8FCB4-7EC2-4395-9322-BC9B599BF197}"/>
              </a:ext>
            </a:extLst>
          </p:cNvPr>
          <p:cNvSpPr txBox="1"/>
          <p:nvPr/>
        </p:nvSpPr>
        <p:spPr>
          <a:xfrm>
            <a:off x="76912" y="0"/>
            <a:ext cx="9067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FFFF"/>
                </a:solidFill>
              </a:rPr>
              <a:t>WHAT YOU HAVE TO DO BEFORE SUNDAY?</a:t>
            </a:r>
          </a:p>
        </p:txBody>
      </p:sp>
      <p:sp>
        <p:nvSpPr>
          <p:cNvPr id="7" name="CuadroTexto 1">
            <a:extLst>
              <a:ext uri="{FF2B5EF4-FFF2-40B4-BE49-F238E27FC236}">
                <a16:creationId xmlns:a16="http://schemas.microsoft.com/office/drawing/2014/main" id="{53B5941B-6347-47A9-90AB-C39916CA161A}"/>
              </a:ext>
            </a:extLst>
          </p:cNvPr>
          <p:cNvSpPr txBox="1"/>
          <p:nvPr/>
        </p:nvSpPr>
        <p:spPr>
          <a:xfrm>
            <a:off x="0" y="700920"/>
            <a:ext cx="914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WELCOME            TOPICS &amp; ILO            TIME SCHEDULE            WORKFLOW            ASSESSMENT            </a:t>
            </a:r>
            <a:r>
              <a:rPr lang="en-GB" sz="1200" dirty="0">
                <a:solidFill>
                  <a:schemeClr val="bg1"/>
                </a:solidFill>
              </a:rPr>
              <a:t>NEXT STEPS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B48A78F4-CEE8-411E-AF1C-E44CA1746352}"/>
              </a:ext>
            </a:extLst>
          </p:cNvPr>
          <p:cNvSpPr/>
          <p:nvPr/>
        </p:nvSpPr>
        <p:spPr>
          <a:xfrm>
            <a:off x="0" y="1049446"/>
            <a:ext cx="8744400" cy="82386"/>
          </a:xfrm>
          <a:prstGeom prst="rect">
            <a:avLst/>
          </a:prstGeom>
          <a:solidFill>
            <a:srgbClr val="049D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id="{162D100F-4E57-4C4B-A806-BB6FA7C68F1F}"/>
              </a:ext>
            </a:extLst>
          </p:cNvPr>
          <p:cNvSpPr/>
          <p:nvPr/>
        </p:nvSpPr>
        <p:spPr>
          <a:xfrm>
            <a:off x="8098277" y="598538"/>
            <a:ext cx="642026" cy="64202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0" name="Picture 8">
            <a:extLst>
              <a:ext uri="{FF2B5EF4-FFF2-40B4-BE49-F238E27FC236}">
                <a16:creationId xmlns:a16="http://schemas.microsoft.com/office/drawing/2014/main" id="{9963E5CF-B589-40EC-9117-BEFAA0B42A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0684" y="609227"/>
            <a:ext cx="619178" cy="619178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4F90D457-420C-4B3B-98C2-3B3C6E2CBC2C}"/>
              </a:ext>
            </a:extLst>
          </p:cNvPr>
          <p:cNvSpPr txBox="1"/>
          <p:nvPr/>
        </p:nvSpPr>
        <p:spPr>
          <a:xfrm>
            <a:off x="794158" y="1766632"/>
            <a:ext cx="755568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sz="2800" dirty="0"/>
              <a:t>Watch the interactive video on “</a:t>
            </a:r>
            <a:r>
              <a:rPr lang="en-GB" sz="2800" dirty="0">
                <a:hlinkClick r:id="rId3"/>
              </a:rPr>
              <a:t>Week 1” Canvas page</a:t>
            </a:r>
            <a:endParaRPr lang="en-GB" sz="2800" dirty="0"/>
          </a:p>
          <a:p>
            <a:pPr marL="514350" indent="-514350">
              <a:buFont typeface="+mj-lt"/>
              <a:buAutoNum type="arabicPeriod"/>
            </a:pPr>
            <a:endParaRPr lang="en-GB" sz="2800" dirty="0"/>
          </a:p>
          <a:p>
            <a:pPr marL="514350" indent="-514350">
              <a:buFont typeface="+mj-lt"/>
              <a:buAutoNum type="arabicPeriod"/>
            </a:pPr>
            <a:endParaRPr lang="en-GB" sz="2800" dirty="0"/>
          </a:p>
          <a:p>
            <a:pPr marL="514350" indent="-514350">
              <a:buFont typeface="+mj-lt"/>
              <a:buAutoNum type="arabicPeriod"/>
            </a:pPr>
            <a:r>
              <a:rPr lang="en-GB" sz="2800" dirty="0"/>
              <a:t>Answer the questions following the template of </a:t>
            </a:r>
            <a:r>
              <a:rPr lang="en-GB" sz="2800" dirty="0">
                <a:hlinkClick r:id="rId4"/>
              </a:rPr>
              <a:t>“assignment A-1”</a:t>
            </a:r>
            <a:endParaRPr lang="en-GB" sz="2800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19EF4429-E2A2-4F16-99A4-ADF8BB61BBCD}"/>
              </a:ext>
            </a:extLst>
          </p:cNvPr>
          <p:cNvSpPr txBox="1"/>
          <p:nvPr/>
        </p:nvSpPr>
        <p:spPr>
          <a:xfrm>
            <a:off x="0" y="483455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>
                <a:solidFill>
                  <a:srgbClr val="FF0000"/>
                </a:solidFill>
              </a:rPr>
              <a:t>BEFORE SUNDAY NOVEMBER 17, 23:59</a:t>
            </a:r>
          </a:p>
        </p:txBody>
      </p:sp>
    </p:spTree>
    <p:extLst>
      <p:ext uri="{BB962C8B-B14F-4D97-AF65-F5344CB8AC3E}">
        <p14:creationId xmlns:p14="http://schemas.microsoft.com/office/powerpoint/2010/main" val="4696336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>
            <a:extLst>
              <a:ext uri="{FF2B5EF4-FFF2-40B4-BE49-F238E27FC236}">
                <a16:creationId xmlns:a16="http://schemas.microsoft.com/office/drawing/2014/main" id="{795DEC06-F6BA-4F81-8053-72B4C1C115CB}"/>
              </a:ext>
            </a:extLst>
          </p:cNvPr>
          <p:cNvSpPr/>
          <p:nvPr/>
        </p:nvSpPr>
        <p:spPr>
          <a:xfrm>
            <a:off x="0" y="2151727"/>
            <a:ext cx="914400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000" dirty="0">
                <a:ln w="0"/>
                <a:solidFill>
                  <a:srgbClr val="29252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Have a nice day</a:t>
            </a:r>
          </a:p>
          <a:p>
            <a:pPr algn="ctr"/>
            <a:r>
              <a:rPr lang="en-US" sz="8000" dirty="0">
                <a:ln w="0"/>
                <a:solidFill>
                  <a:srgbClr val="29252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See you next week</a:t>
            </a:r>
          </a:p>
        </p:txBody>
      </p:sp>
      <p:pic>
        <p:nvPicPr>
          <p:cNvPr id="4" name="Imagen 3" descr="Imagen que contiene dibujo, alimentos&#10;&#10;Descripción generada automáticamente">
            <a:extLst>
              <a:ext uri="{FF2B5EF4-FFF2-40B4-BE49-F238E27FC236}">
                <a16:creationId xmlns:a16="http://schemas.microsoft.com/office/drawing/2014/main" id="{490ACBE5-AFC9-4C4A-BB83-1112BFA288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1075" y="6010823"/>
            <a:ext cx="3181849" cy="658314"/>
          </a:xfrm>
          <a:prstGeom prst="rect">
            <a:avLst/>
          </a:prstGeom>
        </p:spPr>
      </p:pic>
      <p:sp>
        <p:nvSpPr>
          <p:cNvPr id="5" name="Elipse 4">
            <a:extLst>
              <a:ext uri="{FF2B5EF4-FFF2-40B4-BE49-F238E27FC236}">
                <a16:creationId xmlns:a16="http://schemas.microsoft.com/office/drawing/2014/main" id="{632FC59D-4E5E-4B01-9D61-394669722CB0}"/>
              </a:ext>
            </a:extLst>
          </p:cNvPr>
          <p:cNvSpPr/>
          <p:nvPr/>
        </p:nvSpPr>
        <p:spPr>
          <a:xfrm>
            <a:off x="8098277" y="598538"/>
            <a:ext cx="642026" cy="64202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6" name="Picture 8">
            <a:extLst>
              <a:ext uri="{FF2B5EF4-FFF2-40B4-BE49-F238E27FC236}">
                <a16:creationId xmlns:a16="http://schemas.microsoft.com/office/drawing/2014/main" id="{98BCE231-54CC-477E-84A5-A7AB926BEC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0684" y="609227"/>
            <a:ext cx="619178" cy="619178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B2058430-C87C-4E50-8881-39CDC176F530}"/>
              </a:ext>
            </a:extLst>
          </p:cNvPr>
          <p:cNvSpPr txBox="1"/>
          <p:nvPr/>
        </p:nvSpPr>
        <p:spPr>
          <a:xfrm>
            <a:off x="2063692" y="1228397"/>
            <a:ext cx="487400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/>
              <a:t>MODULE 2: SOFTWARE SYSTEMS</a:t>
            </a:r>
          </a:p>
          <a:p>
            <a:pPr algn="ctr"/>
            <a:r>
              <a:rPr lang="es-ES" sz="1600" dirty="0"/>
              <a:t>ACADEMIC SKILLS</a:t>
            </a:r>
          </a:p>
          <a:p>
            <a:pPr algn="ctr"/>
            <a:r>
              <a:rPr lang="es-ES" sz="1600" dirty="0"/>
              <a:t>INTRODUCTORY LECTURE</a:t>
            </a:r>
          </a:p>
        </p:txBody>
      </p:sp>
    </p:spTree>
    <p:extLst>
      <p:ext uri="{BB962C8B-B14F-4D97-AF65-F5344CB8AC3E}">
        <p14:creationId xmlns:p14="http://schemas.microsoft.com/office/powerpoint/2010/main" val="30654319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3">
            <a:extLst>
              <a:ext uri="{FF2B5EF4-FFF2-40B4-BE49-F238E27FC236}">
                <a16:creationId xmlns:a16="http://schemas.microsoft.com/office/drawing/2014/main" id="{197A5047-E8A5-4E66-9E00-ECFABA9FF9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A17A963E-95A2-4A85-969D-5A95ED2AC268}" type="datetime4">
              <a:rPr lang="en-US" sz="1200" smtClean="0"/>
              <a:t>November 13, 2019</a:t>
            </a:fld>
            <a:endParaRPr lang="en-GB" sz="1200" dirty="0"/>
          </a:p>
        </p:txBody>
      </p:sp>
      <p:sp>
        <p:nvSpPr>
          <p:cNvPr id="4" name="Marcador de pie de página 4">
            <a:extLst>
              <a:ext uri="{FF2B5EF4-FFF2-40B4-BE49-F238E27FC236}">
                <a16:creationId xmlns:a16="http://schemas.microsoft.com/office/drawing/2014/main" id="{7C92E70B-F19A-4672-AC04-AA1549059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en-GB" sz="1200" dirty="0"/>
              <a:t>Yeray Barrios Fleitas</a:t>
            </a:r>
          </a:p>
          <a:p>
            <a:r>
              <a:rPr lang="en-GB" sz="1200" dirty="0"/>
              <a:t>University of Twente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0F8FCB4-7EC2-4395-9322-BC9B599BF197}"/>
              </a:ext>
            </a:extLst>
          </p:cNvPr>
          <p:cNvSpPr txBox="1"/>
          <p:nvPr/>
        </p:nvSpPr>
        <p:spPr>
          <a:xfrm>
            <a:off x="76912" y="0"/>
            <a:ext cx="9067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FFFF"/>
                </a:solidFill>
              </a:rPr>
              <a:t>WHO WE ARE?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95FB6AF-5184-4078-9C0E-C6DC3CECEE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9839" y="4623448"/>
            <a:ext cx="1469877" cy="146987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89172CD-FA61-44F1-9339-7887646B43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44284" y="4623448"/>
            <a:ext cx="1469877" cy="146987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39BC0CE-9E4B-4BBC-A6B2-AA38A99C032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37061" y="4623447"/>
            <a:ext cx="1469877" cy="146987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62F6241-1B82-43FF-9A17-8814FAC781A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83450" y="4623446"/>
            <a:ext cx="1469877" cy="146987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0FE4B5A-8F52-454D-ACA3-758F9192DFA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90672" y="4623445"/>
            <a:ext cx="1469877" cy="146987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1F38857-95A4-42A2-A06F-049B2D0EF2F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9839" y="3120207"/>
            <a:ext cx="1469877" cy="146987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AEC55C4-FA61-4929-B360-FF1F04BAA96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44284" y="3120207"/>
            <a:ext cx="1469877" cy="146987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E757306-B90C-449A-A20B-77C7EBF0EAF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37061" y="3120206"/>
            <a:ext cx="1469877" cy="146987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DCE1065-7A77-46F8-9A64-21C29C9CD8E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83450" y="3120205"/>
            <a:ext cx="1469877" cy="146987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1DC7E94-3C3A-493B-864D-BBF637CA0DF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90672" y="3120204"/>
            <a:ext cx="1469877" cy="146987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20420D7-5D18-4092-9F60-B6F1543962E4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87649" y="1287130"/>
            <a:ext cx="1833074" cy="1833074"/>
          </a:xfrm>
          <a:prstGeom prst="rect">
            <a:avLst/>
          </a:prstGeom>
        </p:spPr>
      </p:pic>
      <p:pic>
        <p:nvPicPr>
          <p:cNvPr id="19" name="Picture 18" descr="A person smiling for the camera&#10;&#10;Description automatically generated">
            <a:extLst>
              <a:ext uri="{FF2B5EF4-FFF2-40B4-BE49-F238E27FC236}">
                <a16:creationId xmlns:a16="http://schemas.microsoft.com/office/drawing/2014/main" id="{3A38659F-5EF5-45F4-BD36-8C1371009E78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595" y="1286311"/>
            <a:ext cx="1833074" cy="1833074"/>
          </a:xfrm>
          <a:prstGeom prst="rect">
            <a:avLst/>
          </a:prstGeom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5A06F357-4508-4E33-A506-047CD2B43D24}"/>
              </a:ext>
            </a:extLst>
          </p:cNvPr>
          <p:cNvSpPr/>
          <p:nvPr/>
        </p:nvSpPr>
        <p:spPr>
          <a:xfrm>
            <a:off x="0" y="1049446"/>
            <a:ext cx="1191600" cy="82386"/>
          </a:xfrm>
          <a:prstGeom prst="rect">
            <a:avLst/>
          </a:prstGeom>
          <a:solidFill>
            <a:srgbClr val="049D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CuadroTexto 1">
            <a:extLst>
              <a:ext uri="{FF2B5EF4-FFF2-40B4-BE49-F238E27FC236}">
                <a16:creationId xmlns:a16="http://schemas.microsoft.com/office/drawing/2014/main" id="{110AF8FE-F73C-450D-A57B-E6DCA7AD10B7}"/>
              </a:ext>
            </a:extLst>
          </p:cNvPr>
          <p:cNvSpPr txBox="1"/>
          <p:nvPr/>
        </p:nvSpPr>
        <p:spPr>
          <a:xfrm>
            <a:off x="0" y="700920"/>
            <a:ext cx="914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</a:t>
            </a:r>
            <a:r>
              <a:rPr lang="en-GB" sz="1200" dirty="0">
                <a:solidFill>
                  <a:schemeClr val="bg1"/>
                </a:solidFill>
              </a:rPr>
              <a:t>WELCOME</a:t>
            </a:r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    TOPICS &amp; ILO            TIME SCHEDULE            WORKFLOW            ASSESSMENT            NEXT STEPS</a:t>
            </a:r>
            <a:endParaRPr lang="en-GB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81797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3">
            <a:extLst>
              <a:ext uri="{FF2B5EF4-FFF2-40B4-BE49-F238E27FC236}">
                <a16:creationId xmlns:a16="http://schemas.microsoft.com/office/drawing/2014/main" id="{197A5047-E8A5-4E66-9E00-ECFABA9FF9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A17A963E-95A2-4A85-969D-5A95ED2AC268}" type="datetime4">
              <a:rPr lang="en-US" sz="1200" smtClean="0"/>
              <a:t>November 13, 2019</a:t>
            </a:fld>
            <a:endParaRPr lang="en-GB" sz="1200" dirty="0"/>
          </a:p>
        </p:txBody>
      </p:sp>
      <p:sp>
        <p:nvSpPr>
          <p:cNvPr id="4" name="Marcador de pie de página 4">
            <a:extLst>
              <a:ext uri="{FF2B5EF4-FFF2-40B4-BE49-F238E27FC236}">
                <a16:creationId xmlns:a16="http://schemas.microsoft.com/office/drawing/2014/main" id="{7C92E70B-F19A-4672-AC04-AA1549059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en-GB" sz="1200" dirty="0"/>
              <a:t>Yeray Barrios Fleitas</a:t>
            </a:r>
          </a:p>
          <a:p>
            <a:r>
              <a:rPr lang="en-GB" sz="1200" dirty="0"/>
              <a:t>University of Twente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0F8FCB4-7EC2-4395-9322-BC9B599BF197}"/>
              </a:ext>
            </a:extLst>
          </p:cNvPr>
          <p:cNvSpPr txBox="1"/>
          <p:nvPr/>
        </p:nvSpPr>
        <p:spPr>
          <a:xfrm>
            <a:off x="76912" y="0"/>
            <a:ext cx="9067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FFFF"/>
                </a:solidFill>
              </a:rPr>
              <a:t>WHO ARE YOU?</a:t>
            </a:r>
          </a:p>
        </p:txBody>
      </p:sp>
      <p:pic>
        <p:nvPicPr>
          <p:cNvPr id="8" name="Picture 7" descr="A picture containing food, drawing&#10;&#10;Description automatically generated">
            <a:extLst>
              <a:ext uri="{FF2B5EF4-FFF2-40B4-BE49-F238E27FC236}">
                <a16:creationId xmlns:a16="http://schemas.microsoft.com/office/drawing/2014/main" id="{D01AE8D6-6ED2-49E3-81D9-903DD44636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052" y="2099687"/>
            <a:ext cx="6511895" cy="201461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7526CA2-415C-4824-9642-7029A10D9A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01620" y="3751004"/>
            <a:ext cx="3610024" cy="225626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22FDFB6-8AC0-402B-A731-E70C9AA41186}"/>
              </a:ext>
            </a:extLst>
          </p:cNvPr>
          <p:cNvSpPr txBox="1"/>
          <p:nvPr/>
        </p:nvSpPr>
        <p:spPr>
          <a:xfrm>
            <a:off x="0" y="1898471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Let's learn now how to interact with ...</a:t>
            </a:r>
            <a:endParaRPr lang="nl-NL" sz="28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E5DE04D-E05A-4282-8005-9E8A67952E13}"/>
              </a:ext>
            </a:extLst>
          </p:cNvPr>
          <p:cNvSpPr txBox="1"/>
          <p:nvPr/>
        </p:nvSpPr>
        <p:spPr>
          <a:xfrm>
            <a:off x="523567" y="4114305"/>
            <a:ext cx="462134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 err="1"/>
              <a:t>Follow</a:t>
            </a:r>
            <a:r>
              <a:rPr lang="es-ES" sz="2000" dirty="0"/>
              <a:t> </a:t>
            </a:r>
            <a:r>
              <a:rPr lang="es-ES" sz="2000" dirty="0" err="1"/>
              <a:t>the</a:t>
            </a:r>
            <a:r>
              <a:rPr lang="es-ES" sz="2000" dirty="0"/>
              <a:t> rules: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2000" dirty="0" err="1"/>
              <a:t>Go</a:t>
            </a:r>
            <a:r>
              <a:rPr lang="es-ES" sz="2000" dirty="0"/>
              <a:t> </a:t>
            </a:r>
            <a:r>
              <a:rPr lang="es-ES" sz="2000" dirty="0" err="1"/>
              <a:t>to</a:t>
            </a:r>
            <a:r>
              <a:rPr lang="es-ES" sz="2000" dirty="0"/>
              <a:t> </a:t>
            </a:r>
            <a:r>
              <a:rPr lang="es-ES" sz="2000" dirty="0" err="1"/>
              <a:t>Shakespeak.me</a:t>
            </a:r>
            <a:endParaRPr lang="es-E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2000" dirty="0"/>
              <a:t>Log in </a:t>
            </a:r>
            <a:r>
              <a:rPr lang="es-ES" sz="2000" dirty="0" err="1"/>
              <a:t>with</a:t>
            </a:r>
            <a:r>
              <a:rPr lang="es-ES" sz="2000" dirty="0"/>
              <a:t> </a:t>
            </a:r>
            <a:r>
              <a:rPr lang="es-ES" sz="2000" dirty="0" err="1"/>
              <a:t>the</a:t>
            </a:r>
            <a:r>
              <a:rPr lang="es-ES" sz="2000" dirty="0"/>
              <a:t> </a:t>
            </a:r>
            <a:r>
              <a:rPr lang="es-ES" sz="2000" dirty="0" err="1"/>
              <a:t>code</a:t>
            </a:r>
            <a:r>
              <a:rPr lang="es-ES" sz="2000" dirty="0"/>
              <a:t> Free25423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2000" dirty="0" err="1"/>
              <a:t>Get</a:t>
            </a:r>
            <a:r>
              <a:rPr lang="es-ES" sz="2000" dirty="0"/>
              <a:t> </a:t>
            </a:r>
            <a:r>
              <a:rPr lang="es-ES" sz="2000" dirty="0" err="1"/>
              <a:t>ready</a:t>
            </a:r>
            <a:r>
              <a:rPr lang="es-ES" sz="2000" dirty="0"/>
              <a:t> </a:t>
            </a:r>
            <a:r>
              <a:rPr lang="es-ES" sz="2000" dirty="0" err="1"/>
              <a:t>to</a:t>
            </a:r>
            <a:r>
              <a:rPr lang="es-ES" sz="2000" dirty="0"/>
              <a:t> vote!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11" name="CuadroTexto 1">
            <a:extLst>
              <a:ext uri="{FF2B5EF4-FFF2-40B4-BE49-F238E27FC236}">
                <a16:creationId xmlns:a16="http://schemas.microsoft.com/office/drawing/2014/main" id="{AD0EAC78-176F-47E8-AED7-6B80EC5F0F26}"/>
              </a:ext>
            </a:extLst>
          </p:cNvPr>
          <p:cNvSpPr txBox="1"/>
          <p:nvPr/>
        </p:nvSpPr>
        <p:spPr>
          <a:xfrm>
            <a:off x="0" y="700920"/>
            <a:ext cx="914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</a:t>
            </a:r>
            <a:r>
              <a:rPr lang="en-GB" sz="1200" dirty="0">
                <a:solidFill>
                  <a:schemeClr val="bg1"/>
                </a:solidFill>
              </a:rPr>
              <a:t>WELCOME</a:t>
            </a:r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    TOPICS &amp; ILO            TIME SCHEDULE            WORKFLOW            ASSESSMENT            NEXT STEPS</a:t>
            </a:r>
            <a:endParaRPr lang="en-GB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4C025C3B-D7A4-4824-B2AB-E74C140C34EA}"/>
              </a:ext>
            </a:extLst>
          </p:cNvPr>
          <p:cNvSpPr/>
          <p:nvPr/>
        </p:nvSpPr>
        <p:spPr>
          <a:xfrm>
            <a:off x="0" y="1049446"/>
            <a:ext cx="1591200" cy="82386"/>
          </a:xfrm>
          <a:prstGeom prst="rect">
            <a:avLst/>
          </a:prstGeom>
          <a:solidFill>
            <a:srgbClr val="049D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074561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k_v_VS_1_1_2522441_1_-1_0_0_0_[3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VoteExplanationBg_0">
            <a:extLst>
              <a:ext uri="{FF2B5EF4-FFF2-40B4-BE49-F238E27FC236}">
                <a16:creationId xmlns:a16="http://schemas.microsoft.com/office/drawing/2014/main" id="{964F35A0-8D35-4243-9DD4-2E716480B516}"/>
              </a:ext>
            </a:extLst>
          </p:cNvPr>
          <p:cNvSpPr txBox="1"/>
          <p:nvPr/>
        </p:nvSpPr>
        <p:spPr>
          <a:xfrm>
            <a:off x="0" y="5843016"/>
            <a:ext cx="9144000" cy="1014984"/>
          </a:xfrm>
          <a:prstGeom prst="rect">
            <a:avLst/>
          </a:prstGeom>
          <a:solidFill>
            <a:srgbClr val="0082C8"/>
          </a:solidFill>
        </p:spPr>
        <p:txBody>
          <a:bodyPr vert="horz" lIns="91440" tIns="45720" rIns="91440" bIns="45720" rtlCol="0" anchor="ctr" anchorCtr="0">
            <a:noAutofit/>
          </a:bodyPr>
          <a:lstStyle/>
          <a:p>
            <a:pPr algn="ctr">
              <a:buClr>
                <a:srgbClr val="000000"/>
              </a:buClr>
            </a:pPr>
            <a:endParaRPr lang="nl-NL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" name="sk_v_VT_1_1_2522441_1_-1_0_0_0_[3]">
            <a:extLst>
              <a:ext uri="{FF2B5EF4-FFF2-40B4-BE49-F238E27FC236}">
                <a16:creationId xmlns:a16="http://schemas.microsoft.com/office/drawing/2014/main" id="{8A2D5ABD-368A-45A4-9A64-DDF0114D1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85166"/>
            <a:ext cx="7886700" cy="141274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</a:extLst>
        </p:spPr>
        <p:txBody>
          <a:bodyPr lIns="0" tIns="45720" rIns="91440" bIns="45720" anchor="ctr" anchorCtr="0">
            <a:noAutofit/>
          </a:bodyPr>
          <a:lstStyle/>
          <a:p>
            <a:pPr>
              <a:lnSpc>
                <a:spcPct val="100000"/>
              </a:lnSpc>
              <a:buClr>
                <a:srgbClr val="000000"/>
              </a:buClr>
            </a:pPr>
            <a:r>
              <a:rPr lang="en-US" dirty="0">
                <a:solidFill>
                  <a:srgbClr val="000000"/>
                </a:solidFill>
                <a:latin typeface="Calibri Light" panose="020F0302020204030204" pitchFamily="34" charset="0"/>
              </a:rPr>
              <a:t>Which of the situations best suits you?</a:t>
            </a:r>
            <a:endParaRPr lang="nl-NL" dirty="0">
              <a:solidFill>
                <a:srgbClr val="000000"/>
              </a:solidFill>
              <a:latin typeface="Calibri Light" panose="020F0302020204030204" pitchFamily="34" charset="0"/>
            </a:endParaRPr>
          </a:p>
        </p:txBody>
      </p:sp>
      <p:sp>
        <p:nvSpPr>
          <p:cNvPr id="3" name="VoteChoices">
            <a:extLst>
              <a:ext uri="{FF2B5EF4-FFF2-40B4-BE49-F238E27FC236}">
                <a16:creationId xmlns:a16="http://schemas.microsoft.com/office/drawing/2014/main" id="{B72A3899-D1CE-4253-8E85-43CE7F34833A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28650" y="1947672"/>
            <a:ext cx="7886700" cy="371703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</a:extLst>
        </p:spPr>
        <p:txBody>
          <a:bodyPr lIns="0" tIns="45720" rIns="91440" bIns="45720" anchor="t" anchorCtr="0">
            <a:noAutofit/>
          </a:bodyPr>
          <a:lstStyle/>
          <a:p>
            <a:pPr marL="508000" indent="-508000">
              <a:lnSpc>
                <a:spcPct val="150000"/>
              </a:lnSpc>
              <a:spcBef>
                <a:spcPts val="0"/>
              </a:spcBef>
              <a:buClr>
                <a:srgbClr val="0077C6"/>
              </a:buClr>
              <a:buSzPct val="100000"/>
              <a:buAutoNum type="alphaUcPeriod"/>
            </a:pP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Deliver all tasks several days before the deadline</a:t>
            </a:r>
          </a:p>
          <a:p>
            <a:pPr marL="508000" indent="-508000">
              <a:lnSpc>
                <a:spcPct val="150000"/>
              </a:lnSpc>
              <a:spcBef>
                <a:spcPts val="0"/>
              </a:spcBef>
              <a:buClr>
                <a:srgbClr val="0077C6"/>
              </a:buClr>
              <a:buSzPct val="100000"/>
              <a:buAutoNum type="alphaUcPeriod"/>
            </a:pP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I had some problems to do things on time</a:t>
            </a:r>
          </a:p>
          <a:p>
            <a:pPr marL="508000" indent="-508000">
              <a:lnSpc>
                <a:spcPct val="150000"/>
              </a:lnSpc>
              <a:spcBef>
                <a:spcPts val="0"/>
              </a:spcBef>
              <a:buClr>
                <a:srgbClr val="0077C6"/>
              </a:buClr>
              <a:buSzPct val="100000"/>
              <a:buAutoNum type="alphaUcPeriod"/>
            </a:pP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I had serious problems doing things on time</a:t>
            </a:r>
          </a:p>
          <a:p>
            <a:pPr marL="508000" indent="-508000">
              <a:lnSpc>
                <a:spcPct val="150000"/>
              </a:lnSpc>
              <a:spcBef>
                <a:spcPts val="0"/>
              </a:spcBef>
              <a:buClr>
                <a:srgbClr val="0077C6"/>
              </a:buClr>
              <a:buSzPct val="100000"/>
              <a:buAutoNum type="alphaUcPeriod"/>
            </a:pP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My agenda was chaos and I never had time for anything but homework</a:t>
            </a:r>
          </a:p>
          <a:p>
            <a:pPr marL="457200" indent="-457200">
              <a:lnSpc>
                <a:spcPct val="150000"/>
              </a:lnSpc>
              <a:spcBef>
                <a:spcPts val="0"/>
              </a:spcBef>
              <a:buClr>
                <a:srgbClr val="0077C6"/>
              </a:buClr>
              <a:buSzPct val="100000"/>
              <a:buAutoNum type="alphaUcPeriod"/>
            </a:pPr>
            <a:endParaRPr lang="nl-NL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grpSp>
        <p:nvGrpSpPr>
          <p:cNvPr id="14" name="vss_group_0">
            <a:extLst>
              <a:ext uri="{FF2B5EF4-FFF2-40B4-BE49-F238E27FC236}">
                <a16:creationId xmlns:a16="http://schemas.microsoft.com/office/drawing/2014/main" id="{D2AFC05A-F3DF-4DC9-B8FE-B721DC2F93AB}"/>
              </a:ext>
            </a:extLst>
          </p:cNvPr>
          <p:cNvGrpSpPr/>
          <p:nvPr/>
        </p:nvGrpSpPr>
        <p:grpSpPr>
          <a:xfrm>
            <a:off x="8028432" y="6309360"/>
            <a:ext cx="1051560" cy="370332"/>
            <a:chOff x="7273911" y="5384800"/>
            <a:chExt cx="1768489" cy="355600"/>
          </a:xfrm>
        </p:grpSpPr>
        <p:sp>
          <p:nvSpPr>
            <p:cNvPr id="12" name="vss_text_0">
              <a:extLst>
                <a:ext uri="{FF2B5EF4-FFF2-40B4-BE49-F238E27FC236}">
                  <a16:creationId xmlns:a16="http://schemas.microsoft.com/office/drawing/2014/main" id="{461774C8-8D0D-4684-8C5E-3881F79F3EA5}"/>
                </a:ext>
              </a:extLst>
            </p:cNvPr>
            <p:cNvSpPr/>
            <p:nvPr/>
          </p:nvSpPr>
          <p:spPr>
            <a:xfrm>
              <a:off x="7273911" y="5384800"/>
              <a:ext cx="1768489" cy="355600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>
              <a:prstShdw prst="shdw14" dist="35921" dir="2700000">
                <a:scrgbClr r="0" g="0" b="0">
                  <a:alpha val="50000"/>
                </a:sc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56616" tIns="45720" rIns="91440" bIns="45720" rtlCol="0" anchor="ctr" anchorCtr="0">
              <a:noAutofit/>
            </a:bodyPr>
            <a:lstStyle/>
            <a:p>
              <a:pPr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</a:pPr>
              <a:r>
                <a:rPr lang="nl-NL">
                  <a:solidFill>
                    <a:srgbClr val="FFFFFF"/>
                  </a:solidFill>
                  <a:latin typeface="Calibri Light" panose="020F0302020204030204" pitchFamily="34" charset="0"/>
                </a:rPr>
                <a:t>Closed</a:t>
              </a:r>
              <a:endParaRPr lang="nl-NL" dirty="0">
                <a:solidFill>
                  <a:srgbClr val="FFFFFF"/>
                </a:solidFill>
                <a:latin typeface="Calibri Light" panose="020F0302020204030204" pitchFamily="34" charset="0"/>
              </a:endParaRPr>
            </a:p>
          </p:txBody>
        </p:sp>
        <p:sp>
          <p:nvSpPr>
            <p:cNvPr id="13" name="vss_light">
              <a:extLst>
                <a:ext uri="{FF2B5EF4-FFF2-40B4-BE49-F238E27FC236}">
                  <a16:creationId xmlns:a16="http://schemas.microsoft.com/office/drawing/2014/main" id="{9FBA81D6-3E2C-4FD9-A8F5-6CE0B1B65443}"/>
                </a:ext>
              </a:extLst>
            </p:cNvPr>
            <p:cNvSpPr/>
            <p:nvPr/>
          </p:nvSpPr>
          <p:spPr>
            <a:xfrm>
              <a:off x="7377286" y="5436009"/>
              <a:ext cx="361780" cy="206560"/>
            </a:xfrm>
            <a:prstGeom prst="ellipse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 anchorCtr="1">
              <a:noAutofit/>
            </a:bodyPr>
            <a:lstStyle/>
            <a:p>
              <a:pPr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</a:pPr>
              <a:endParaRPr lang="nl-NL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5" name="VotesStatusExplanation0">
            <a:extLst>
              <a:ext uri="{FF2B5EF4-FFF2-40B4-BE49-F238E27FC236}">
                <a16:creationId xmlns:a16="http://schemas.microsoft.com/office/drawing/2014/main" id="{853F485A-7A9E-4019-A797-D60CFF66710F}"/>
              </a:ext>
            </a:extLst>
          </p:cNvPr>
          <p:cNvSpPr txBox="1"/>
          <p:nvPr/>
        </p:nvSpPr>
        <p:spPr>
          <a:xfrm>
            <a:off x="6665976" y="253746"/>
            <a:ext cx="2295144" cy="2743200"/>
          </a:xfrm>
          <a:prstGeom prst="rect">
            <a:avLst/>
          </a:prstGeom>
          <a:solidFill>
            <a:srgbClr val="F1F1F1">
              <a:alpha val="90000"/>
            </a:srgbClr>
          </a:solidFill>
          <a:ln w="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203200" rIns="203200" rtlCol="0" anchor="ctr" anchorCtr="1">
            <a:norm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sz="2400" i="1">
                <a:solidFill>
                  <a:srgbClr val="000000"/>
                </a:solidFill>
                <a:latin typeface="Arial" panose="020B0604020202020204" pitchFamily="34" charset="0"/>
              </a:rPr>
              <a:t>The question will open when you start your session and slideshow.</a:t>
            </a:r>
            <a:endParaRPr lang="nl-NL" sz="2400" i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80" name="ExplanationsTable_0_1_0">
            <a:extLst>
              <a:ext uri="{FF2B5EF4-FFF2-40B4-BE49-F238E27FC236}">
                <a16:creationId xmlns:a16="http://schemas.microsoft.com/office/drawing/2014/main" id="{465D32EB-926E-4D8B-B269-E327E25993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7937671"/>
              </p:ext>
            </p:extLst>
          </p:nvPr>
        </p:nvGraphicFramePr>
        <p:xfrm>
          <a:off x="731520" y="5959602"/>
          <a:ext cx="7040880" cy="946404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774497">
                  <a:extLst>
                    <a:ext uri="{9D8B030D-6E8A-4147-A177-3AD203B41FA5}">
                      <a16:colId xmlns:a16="http://schemas.microsoft.com/office/drawing/2014/main" val="407779443"/>
                    </a:ext>
                  </a:extLst>
                </a:gridCol>
                <a:gridCol w="6266383">
                  <a:extLst>
                    <a:ext uri="{9D8B030D-6E8A-4147-A177-3AD203B41FA5}">
                      <a16:colId xmlns:a16="http://schemas.microsoft.com/office/drawing/2014/main" val="2326698782"/>
                    </a:ext>
                  </a:extLst>
                </a:gridCol>
              </a:tblGrid>
              <a:tr h="48522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</a:pPr>
                      <a:r>
                        <a:rPr lang="nl-NL" sz="1500" b="0" i="0" u="none" baseline="0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Internet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</a:pPr>
                      <a:r>
                        <a:rPr lang="en-US" sz="1500" b="0" i="0" u="none" baseline="0">
                          <a:solidFill>
                            <a:srgbClr val="D9D9D9"/>
                          </a:solidFill>
                          <a:latin typeface="Calibri" panose="020F0502020204030204" pitchFamily="34" charset="0"/>
                        </a:rPr>
                        <a:t>"Description of message sending methods"</a:t>
                      </a:r>
                      <a:endParaRPr lang="nl-NL" sz="1500" b="0" i="0" u="none" baseline="0" dirty="0">
                        <a:solidFill>
                          <a:srgbClr val="D9D9D9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43800095"/>
                  </a:ext>
                </a:extLst>
              </a:tr>
              <a:tr h="39776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</a:pPr>
                      <a:r>
                        <a:rPr lang="nl-NL" sz="1500" b="0" i="0" u="none" baseline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TXT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</a:pPr>
                      <a:r>
                        <a:rPr lang="en-US" sz="1500" b="0" i="0" u="none" baseline="0">
                          <a:solidFill>
                            <a:srgbClr val="E6E6E6"/>
                          </a:solidFill>
                          <a:latin typeface="Calibri" panose="020F0502020204030204" pitchFamily="34" charset="0"/>
                        </a:rPr>
                        <a:t>"It will be inserted after you've started a session"</a:t>
                      </a:r>
                      <a:endParaRPr lang="nl-NL" sz="1500" b="0" i="0" u="none" baseline="0" dirty="0">
                        <a:solidFill>
                          <a:srgbClr val="E6E6E6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57912794"/>
                  </a:ext>
                </a:extLst>
              </a:tr>
            </a:tbl>
          </a:graphicData>
        </a:graphic>
      </p:graphicFrame>
      <p:grpSp>
        <p:nvGrpSpPr>
          <p:cNvPr id="84" name="VotesCounterGroup">
            <a:extLst>
              <a:ext uri="{FF2B5EF4-FFF2-40B4-BE49-F238E27FC236}">
                <a16:creationId xmlns:a16="http://schemas.microsoft.com/office/drawing/2014/main" id="{3AB100F8-D818-4298-A5E3-E0A990E1D160}"/>
              </a:ext>
            </a:extLst>
          </p:cNvPr>
          <p:cNvGrpSpPr/>
          <p:nvPr/>
        </p:nvGrpSpPr>
        <p:grpSpPr>
          <a:xfrm>
            <a:off x="7463333" y="6021324"/>
            <a:ext cx="630936" cy="291465"/>
            <a:chOff x="7095744" y="6137910"/>
            <a:chExt cx="630936" cy="294894"/>
          </a:xfrm>
        </p:grpSpPr>
        <p:pic>
          <p:nvPicPr>
            <p:cNvPr id="82" name="counter_icon">
              <a:extLst>
                <a:ext uri="{FF2B5EF4-FFF2-40B4-BE49-F238E27FC236}">
                  <a16:creationId xmlns:a16="http://schemas.microsoft.com/office/drawing/2014/main" id="{63748A73-38E5-471E-9FC4-DDD1D3DBF7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62088" y="6137910"/>
              <a:ext cx="164592" cy="2194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1F1F1"/>
                  </a:solidFill>
                </a14:hiddenFill>
              </a:ext>
            </a:extLst>
          </p:spPr>
        </p:pic>
        <p:sp>
          <p:nvSpPr>
            <p:cNvPr id="83" name="counter_text">
              <a:extLst>
                <a:ext uri="{FF2B5EF4-FFF2-40B4-BE49-F238E27FC236}">
                  <a16:creationId xmlns:a16="http://schemas.microsoft.com/office/drawing/2014/main" id="{1DFA21BF-C69A-44E0-92CF-C9A4102F7EA4}"/>
                </a:ext>
              </a:extLst>
            </p:cNvPr>
            <p:cNvSpPr txBox="1"/>
            <p:nvPr/>
          </p:nvSpPr>
          <p:spPr>
            <a:xfrm>
              <a:off x="7095744" y="6144768"/>
              <a:ext cx="448056" cy="288036"/>
            </a:xfrm>
            <a:prstGeom prst="rect">
              <a:avLst/>
            </a:prstGeom>
            <a:solidFill>
              <a:srgbClr val="F1F1F1">
                <a:alpha val="0"/>
              </a:srgbClr>
            </a:solidFill>
          </p:spPr>
          <p:txBody>
            <a:bodyPr vert="horz" lIns="0" tIns="0" rIns="33020" bIns="0" rtlCol="0" anchor="ctr" anchorCtr="0">
              <a:noAutofit/>
            </a:bodyPr>
            <a:lstStyle/>
            <a:p>
              <a:pPr algn="r">
                <a:buClr>
                  <a:srgbClr val="000000"/>
                </a:buClr>
              </a:pPr>
              <a:r>
                <a:rPr lang="nl-NL" sz="1600">
                  <a:solidFill>
                    <a:srgbClr val="FFFFFF"/>
                  </a:solidFill>
                  <a:latin typeface="Roboto Slab"/>
                </a:rPr>
                <a:t>1</a:t>
              </a:r>
              <a:endParaRPr lang="nl-NL" sz="1600" dirty="0">
                <a:solidFill>
                  <a:srgbClr val="FFFFFF"/>
                </a:solidFill>
                <a:latin typeface="Roboto Slab"/>
              </a:endParaRPr>
            </a:p>
          </p:txBody>
        </p:sp>
      </p:grpSp>
      <p:grpSp>
        <p:nvGrpSpPr>
          <p:cNvPr id="88" name="ParticipantsCounterGroup">
            <a:extLst>
              <a:ext uri="{FF2B5EF4-FFF2-40B4-BE49-F238E27FC236}">
                <a16:creationId xmlns:a16="http://schemas.microsoft.com/office/drawing/2014/main" id="{5E841C5A-0D75-4316-8BC8-A0136C916A89}"/>
              </a:ext>
            </a:extLst>
          </p:cNvPr>
          <p:cNvGrpSpPr/>
          <p:nvPr/>
        </p:nvGrpSpPr>
        <p:grpSpPr>
          <a:xfrm>
            <a:off x="8129016" y="6035040"/>
            <a:ext cx="630936" cy="281178"/>
            <a:chOff x="8129016" y="6035040"/>
            <a:chExt cx="630936" cy="281178"/>
          </a:xfrm>
        </p:grpSpPr>
        <p:pic>
          <p:nvPicPr>
            <p:cNvPr id="86" name="counter_icon">
              <a:extLst>
                <a:ext uri="{FF2B5EF4-FFF2-40B4-BE49-F238E27FC236}">
                  <a16:creationId xmlns:a16="http://schemas.microsoft.com/office/drawing/2014/main" id="{7F01E0E8-4B8D-4EF6-98F0-33CBA8ADBE4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95360" y="6055614"/>
              <a:ext cx="164592" cy="219456"/>
            </a:xfrm>
            <a:prstGeom prst="rect">
              <a:avLst/>
            </a:prstGeom>
          </p:spPr>
        </p:pic>
        <p:sp>
          <p:nvSpPr>
            <p:cNvPr id="87" name="counter_text">
              <a:extLst>
                <a:ext uri="{FF2B5EF4-FFF2-40B4-BE49-F238E27FC236}">
                  <a16:creationId xmlns:a16="http://schemas.microsoft.com/office/drawing/2014/main" id="{0300C975-81A1-495F-9C73-3993BD74FD81}"/>
                </a:ext>
              </a:extLst>
            </p:cNvPr>
            <p:cNvSpPr txBox="1"/>
            <p:nvPr/>
          </p:nvSpPr>
          <p:spPr>
            <a:xfrm>
              <a:off x="8129016" y="6035040"/>
              <a:ext cx="448056" cy="281178"/>
            </a:xfrm>
            <a:prstGeom prst="rect">
              <a:avLst/>
            </a:prstGeom>
            <a:solidFill>
              <a:srgbClr val="F1F1F1">
                <a:alpha val="0"/>
              </a:srgbClr>
            </a:solidFill>
          </p:spPr>
          <p:txBody>
            <a:bodyPr vert="horz" lIns="0" tIns="0" rIns="33020" bIns="0" rtlCol="0" anchor="ctr" anchorCtr="0">
              <a:noAutofit/>
            </a:bodyPr>
            <a:lstStyle/>
            <a:p>
              <a:pPr algn="r">
                <a:buClr>
                  <a:srgbClr val="000000"/>
                </a:buClr>
              </a:pPr>
              <a:r>
                <a:rPr lang="nl-NL" sz="1600">
                  <a:solidFill>
                    <a:srgbClr val="FFFFFF"/>
                  </a:solidFill>
                  <a:latin typeface="Roboto Slab"/>
                </a:rPr>
                <a:t>1</a:t>
              </a:r>
              <a:endParaRPr lang="nl-NL" sz="1600" dirty="0">
                <a:solidFill>
                  <a:srgbClr val="FFFFFF"/>
                </a:solidFill>
                <a:latin typeface="Roboto Slab"/>
              </a:endParaRPr>
            </a:p>
          </p:txBody>
        </p:sp>
      </p:grpSp>
      <p:sp>
        <p:nvSpPr>
          <p:cNvPr id="96" name="Rectángulo 6">
            <a:extLst>
              <a:ext uri="{FF2B5EF4-FFF2-40B4-BE49-F238E27FC236}">
                <a16:creationId xmlns:a16="http://schemas.microsoft.com/office/drawing/2014/main" id="{1D1DC7AD-DD47-48B6-AC57-8A5E93F50F1E}"/>
              </a:ext>
            </a:extLst>
          </p:cNvPr>
          <p:cNvSpPr/>
          <p:nvPr/>
        </p:nvSpPr>
        <p:spPr>
          <a:xfrm>
            <a:off x="0" y="0"/>
            <a:ext cx="9144000" cy="1030287"/>
          </a:xfrm>
          <a:prstGeom prst="rect">
            <a:avLst/>
          </a:prstGeom>
          <a:solidFill>
            <a:srgbClr val="29252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7" name="Rectángulo 14">
            <a:extLst>
              <a:ext uri="{FF2B5EF4-FFF2-40B4-BE49-F238E27FC236}">
                <a16:creationId xmlns:a16="http://schemas.microsoft.com/office/drawing/2014/main" id="{E7903DEE-6CCF-452B-B8B2-CDB9F7B53DA3}"/>
              </a:ext>
            </a:extLst>
          </p:cNvPr>
          <p:cNvSpPr/>
          <p:nvPr/>
        </p:nvSpPr>
        <p:spPr>
          <a:xfrm>
            <a:off x="0" y="1044050"/>
            <a:ext cx="9144000" cy="886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8" name="Elipse 9">
            <a:extLst>
              <a:ext uri="{FF2B5EF4-FFF2-40B4-BE49-F238E27FC236}">
                <a16:creationId xmlns:a16="http://schemas.microsoft.com/office/drawing/2014/main" id="{7F8DB92F-6CA7-4E1D-9002-1072D3045868}"/>
              </a:ext>
            </a:extLst>
          </p:cNvPr>
          <p:cNvSpPr/>
          <p:nvPr/>
        </p:nvSpPr>
        <p:spPr>
          <a:xfrm>
            <a:off x="8098277" y="598538"/>
            <a:ext cx="642026" cy="64202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99" name="Picture 98">
            <a:extLst>
              <a:ext uri="{FF2B5EF4-FFF2-40B4-BE49-F238E27FC236}">
                <a16:creationId xmlns:a16="http://schemas.microsoft.com/office/drawing/2014/main" id="{988128E1-7858-4460-BE65-D7ED037FCB2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3397" y="614653"/>
            <a:ext cx="619178" cy="619178"/>
          </a:xfrm>
          <a:prstGeom prst="rect">
            <a:avLst/>
          </a:prstGeom>
        </p:spPr>
      </p:pic>
      <p:sp>
        <p:nvSpPr>
          <p:cNvPr id="100" name="CuadroTexto 1">
            <a:extLst>
              <a:ext uri="{FF2B5EF4-FFF2-40B4-BE49-F238E27FC236}">
                <a16:creationId xmlns:a16="http://schemas.microsoft.com/office/drawing/2014/main" id="{AFFF2A93-6914-4045-9E52-A1117DBD6935}"/>
              </a:ext>
            </a:extLst>
          </p:cNvPr>
          <p:cNvSpPr txBox="1"/>
          <p:nvPr/>
        </p:nvSpPr>
        <p:spPr>
          <a:xfrm>
            <a:off x="0" y="700920"/>
            <a:ext cx="914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WELCOME            </a:t>
            </a:r>
            <a:r>
              <a:rPr lang="en-GB" sz="1200" dirty="0">
                <a:solidFill>
                  <a:schemeClr val="bg1"/>
                </a:solidFill>
              </a:rPr>
              <a:t>TOPICS &amp; ILO</a:t>
            </a:r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    TIME SCHEDULE            WORKFLOW            ASSESSMENT            NEXT STEPS</a:t>
            </a:r>
            <a:endParaRPr lang="en-GB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1" name="CuadroTexto 5">
            <a:extLst>
              <a:ext uri="{FF2B5EF4-FFF2-40B4-BE49-F238E27FC236}">
                <a16:creationId xmlns:a16="http://schemas.microsoft.com/office/drawing/2014/main" id="{698F2CC6-0407-44BC-B0AA-06A9859D7397}"/>
              </a:ext>
            </a:extLst>
          </p:cNvPr>
          <p:cNvSpPr txBox="1"/>
          <p:nvPr/>
        </p:nvSpPr>
        <p:spPr>
          <a:xfrm>
            <a:off x="76912" y="0"/>
            <a:ext cx="9067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FFFF"/>
                </a:solidFill>
              </a:rPr>
              <a:t>Q’ - Which of the situations best suits you?</a:t>
            </a:r>
            <a:endParaRPr lang="en-GB" sz="3200" b="1" dirty="0">
              <a:solidFill>
                <a:srgbClr val="FFFFFF"/>
              </a:solidFill>
            </a:endParaRPr>
          </a:p>
        </p:txBody>
      </p:sp>
      <p:sp>
        <p:nvSpPr>
          <p:cNvPr id="6" name="VoteExplanationOverlay">
            <a:extLst>
              <a:ext uri="{FF2B5EF4-FFF2-40B4-BE49-F238E27FC236}">
                <a16:creationId xmlns:a16="http://schemas.microsoft.com/office/drawing/2014/main" id="{601EEA4A-2A55-4C16-86E5-4E80AE83E0B3}"/>
              </a:ext>
            </a:extLst>
          </p:cNvPr>
          <p:cNvSpPr txBox="1"/>
          <p:nvPr/>
        </p:nvSpPr>
        <p:spPr>
          <a:xfrm>
            <a:off x="723900" y="5956300"/>
            <a:ext cx="7035800" cy="939800"/>
          </a:xfrm>
          <a:prstGeom prst="rect">
            <a:avLst/>
          </a:prstGeom>
          <a:solidFill>
            <a:srgbClr val="F1F1F1">
              <a:alpha val="90000"/>
            </a:srgbClr>
          </a:solidFill>
          <a:ln w="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406400" rIns="406400" rtlCol="0" anchor="ctr" anchorCtr="1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sz="2000" i="1">
                <a:solidFill>
                  <a:srgbClr val="000000"/>
                </a:solidFill>
                <a:latin typeface="Arial" panose="020B0604020202020204" pitchFamily="34" charset="0"/>
              </a:rPr>
              <a:t>This presentation has been loaded without the Shakespeak add-in.</a:t>
            </a:r>
          </a:p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sz="2000" i="1">
                <a:solidFill>
                  <a:srgbClr val="000000"/>
                </a:solidFill>
                <a:latin typeface="Arial" panose="020B0604020202020204" pitchFamily="34" charset="0"/>
              </a:rPr>
              <a:t>Want to download the add-in for free? Go to http://shakespeak.com/en/free-download/.</a:t>
            </a:r>
            <a:endParaRPr lang="es-ES" sz="2000" i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0" name="Rectángulo 29">
            <a:extLst>
              <a:ext uri="{FF2B5EF4-FFF2-40B4-BE49-F238E27FC236}">
                <a16:creationId xmlns:a16="http://schemas.microsoft.com/office/drawing/2014/main" id="{D2F9793A-1FA6-4F9A-8AD6-93611B4E89A0}"/>
              </a:ext>
            </a:extLst>
          </p:cNvPr>
          <p:cNvSpPr/>
          <p:nvPr/>
        </p:nvSpPr>
        <p:spPr>
          <a:xfrm>
            <a:off x="0" y="1049446"/>
            <a:ext cx="1987200" cy="82386"/>
          </a:xfrm>
          <a:prstGeom prst="rect">
            <a:avLst/>
          </a:prstGeom>
          <a:solidFill>
            <a:srgbClr val="049D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4" name="Logo">
            <a:extLst>
              <a:ext uri="{FF2B5EF4-FFF2-40B4-BE49-F238E27FC236}">
                <a16:creationId xmlns:a16="http://schemas.microsoft.com/office/drawing/2014/main" id="{2D64768B-D564-4C02-9631-4E439A74AC81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032" y="6110478"/>
            <a:ext cx="365760" cy="521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5542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k_v_RS_1_1_2522441_1_1_1_-1_0_[1]_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LAYOUT_BG_IMAGE_3">
            <a:extLst>
              <a:ext uri="{FF2B5EF4-FFF2-40B4-BE49-F238E27FC236}">
                <a16:creationId xmlns:a16="http://schemas.microsoft.com/office/drawing/2014/main" id="{BBEEFE13-9408-4375-9ED3-9FE3814758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6" name="VoteExplanationBg_0">
            <a:extLst>
              <a:ext uri="{FF2B5EF4-FFF2-40B4-BE49-F238E27FC236}">
                <a16:creationId xmlns:a16="http://schemas.microsoft.com/office/drawing/2014/main" id="{7F215350-7737-4340-9AD7-0E49D01B691C}"/>
              </a:ext>
            </a:extLst>
          </p:cNvPr>
          <p:cNvSpPr txBox="1"/>
          <p:nvPr/>
        </p:nvSpPr>
        <p:spPr>
          <a:xfrm>
            <a:off x="0" y="5843016"/>
            <a:ext cx="9144000" cy="1014984"/>
          </a:xfrm>
          <a:prstGeom prst="rect">
            <a:avLst/>
          </a:prstGeom>
          <a:solidFill>
            <a:srgbClr val="0082C8"/>
          </a:solidFill>
        </p:spPr>
        <p:txBody>
          <a:bodyPr vert="horz" lIns="91440" tIns="45720" rIns="91440" bIns="45720" rtlCol="0" anchor="ctr" anchorCtr="0">
            <a:noAutofit/>
          </a:bodyPr>
          <a:lstStyle/>
          <a:p>
            <a:pPr algn="ctr">
              <a:buClr>
                <a:srgbClr val="000000"/>
              </a:buClr>
            </a:pPr>
            <a:endParaRPr lang="nl-NL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" name="sk_v_RT_1_1_2522441_1_1_1_-1_0_[1]_0">
            <a:extLst>
              <a:ext uri="{FF2B5EF4-FFF2-40B4-BE49-F238E27FC236}">
                <a16:creationId xmlns:a16="http://schemas.microsoft.com/office/drawing/2014/main" id="{EEA488C2-1A36-43A0-9FC0-5B24047E4B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</a:extLst>
        </p:spPr>
        <p:txBody>
          <a:bodyPr anchor="ctr" anchorCtr="0">
            <a:noAutofit/>
          </a:bodyPr>
          <a:lstStyle/>
          <a:p>
            <a:r>
              <a:rPr lang="en-US" dirty="0">
                <a:solidFill>
                  <a:srgbClr val="000000"/>
                </a:solidFill>
                <a:latin typeface="Calibri Light" panose="020F0302020204030204" pitchFamily="34" charset="0"/>
              </a:rPr>
              <a:t>Which of the situations best suits you?</a:t>
            </a:r>
            <a:endParaRPr lang="nl-NL" dirty="0">
              <a:solidFill>
                <a:srgbClr val="000000"/>
              </a:solidFill>
              <a:latin typeface="Calibri Light" panose="020F0302020204030204" pitchFamily="34" charset="0"/>
            </a:endParaRPr>
          </a:p>
        </p:txBody>
      </p:sp>
      <p:grpSp>
        <p:nvGrpSpPr>
          <p:cNvPr id="34" name="vss_group_1">
            <a:extLst>
              <a:ext uri="{FF2B5EF4-FFF2-40B4-BE49-F238E27FC236}">
                <a16:creationId xmlns:a16="http://schemas.microsoft.com/office/drawing/2014/main" id="{BC05ED55-28D3-4E5D-B785-FC0EEAF61656}"/>
              </a:ext>
            </a:extLst>
          </p:cNvPr>
          <p:cNvGrpSpPr/>
          <p:nvPr/>
        </p:nvGrpSpPr>
        <p:grpSpPr>
          <a:xfrm>
            <a:off x="7734300" y="6299200"/>
            <a:ext cx="1168400" cy="368300"/>
            <a:chOff x="7645400" y="5384800"/>
            <a:chExt cx="1397000" cy="355600"/>
          </a:xfrm>
        </p:grpSpPr>
        <p:sp>
          <p:nvSpPr>
            <p:cNvPr id="32" name="vss_text_0">
              <a:extLst>
                <a:ext uri="{FF2B5EF4-FFF2-40B4-BE49-F238E27FC236}">
                  <a16:creationId xmlns:a16="http://schemas.microsoft.com/office/drawing/2014/main" id="{32FE666A-A307-4D0F-B828-1917149A2949}"/>
                </a:ext>
              </a:extLst>
            </p:cNvPr>
            <p:cNvSpPr/>
            <p:nvPr/>
          </p:nvSpPr>
          <p:spPr>
            <a:xfrm>
              <a:off x="7645400" y="5384800"/>
              <a:ext cx="1397000" cy="355600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>
              <a:prstShdw prst="shdw14" dist="35921" dir="2700000">
                <a:scrgbClr r="0" g="0" b="0">
                  <a:alpha val="50000"/>
                </a:sc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56616" rtlCol="0" anchor="ctr">
              <a:noAutofit/>
            </a:bodyPr>
            <a:lstStyle/>
            <a:p>
              <a:pPr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</a:pPr>
              <a:r>
                <a:rPr lang="nl-NL">
                  <a:solidFill>
                    <a:srgbClr val="FFFFFF"/>
                  </a:solidFill>
                  <a:latin typeface="Calibri Light" panose="020F0302020204030204" pitchFamily="34" charset="0"/>
                </a:rPr>
                <a:t>Closed</a:t>
              </a:r>
            </a:p>
          </p:txBody>
        </p:sp>
        <p:sp>
          <p:nvSpPr>
            <p:cNvPr id="33" name="vss_light">
              <a:extLst>
                <a:ext uri="{FF2B5EF4-FFF2-40B4-BE49-F238E27FC236}">
                  <a16:creationId xmlns:a16="http://schemas.microsoft.com/office/drawing/2014/main" id="{953F19A5-9000-496E-8776-38508630EC1B}"/>
                </a:ext>
              </a:extLst>
            </p:cNvPr>
            <p:cNvSpPr/>
            <p:nvPr/>
          </p:nvSpPr>
          <p:spPr>
            <a:xfrm>
              <a:off x="7736509" y="5458372"/>
              <a:ext cx="258141" cy="208455"/>
            </a:xfrm>
            <a:prstGeom prst="ellipse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</a:pPr>
              <a:endParaRPr lang="nl-NL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aphicFrame>
        <p:nvGraphicFramePr>
          <p:cNvPr id="39" name="ExplanationsTable_1_1_1">
            <a:extLst>
              <a:ext uri="{FF2B5EF4-FFF2-40B4-BE49-F238E27FC236}">
                <a16:creationId xmlns:a16="http://schemas.microsoft.com/office/drawing/2014/main" id="{47F59100-89B6-4743-8AB2-532949EA76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5070247"/>
              </p:ext>
            </p:extLst>
          </p:nvPr>
        </p:nvGraphicFramePr>
        <p:xfrm>
          <a:off x="711200" y="6032500"/>
          <a:ext cx="5499100" cy="647700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905551">
                  <a:extLst>
                    <a:ext uri="{9D8B030D-6E8A-4147-A177-3AD203B41FA5}">
                      <a16:colId xmlns:a16="http://schemas.microsoft.com/office/drawing/2014/main" val="2537082885"/>
                    </a:ext>
                  </a:extLst>
                </a:gridCol>
                <a:gridCol w="4593549">
                  <a:extLst>
                    <a:ext uri="{9D8B030D-6E8A-4147-A177-3AD203B41FA5}">
                      <a16:colId xmlns:a16="http://schemas.microsoft.com/office/drawing/2014/main" val="277302985"/>
                    </a:ext>
                  </a:extLst>
                </a:gridCol>
              </a:tblGrid>
              <a:tr h="32385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</a:pPr>
                      <a:r>
                        <a:rPr lang="nl-NL" sz="1500" b="0" i="0" u="none" baseline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Internet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</a:pPr>
                      <a:r>
                        <a:rPr lang="en-US" sz="1500" b="0" i="0" u="none" baseline="0">
                          <a:solidFill>
                            <a:srgbClr val="D9D9D9"/>
                          </a:solidFill>
                          <a:latin typeface="Calibri" panose="020F0502020204030204" pitchFamily="34" charset="0"/>
                        </a:rPr>
                        <a:t>"Description of message sending methods"</a:t>
                      </a:r>
                      <a:endParaRPr lang="nl-NL" sz="1500" b="0" i="0" u="none" baseline="0">
                        <a:solidFill>
                          <a:srgbClr val="D9D9D9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79952605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</a:pPr>
                      <a:r>
                        <a:rPr lang="nl-NL" sz="1500" b="0" i="0" u="none" baseline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TXT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</a:pPr>
                      <a:r>
                        <a:rPr lang="en-US" sz="1500" b="0" i="0" u="none" baseline="0">
                          <a:solidFill>
                            <a:srgbClr val="D9D9D9"/>
                          </a:solidFill>
                          <a:latin typeface="Calibri" panose="020F0502020204030204" pitchFamily="34" charset="0"/>
                        </a:rPr>
                        <a:t>"It will be inserted after you've started a session"</a:t>
                      </a:r>
                      <a:endParaRPr lang="nl-NL" sz="1500" b="0" i="0" u="none" baseline="0">
                        <a:solidFill>
                          <a:srgbClr val="D9D9D9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219162"/>
                  </a:ext>
                </a:extLst>
              </a:tr>
            </a:tbl>
          </a:graphicData>
        </a:graphic>
      </p:graphicFrame>
      <p:pic>
        <p:nvPicPr>
          <p:cNvPr id="41" name="Logo">
            <a:extLst>
              <a:ext uri="{FF2B5EF4-FFF2-40B4-BE49-F238E27FC236}">
                <a16:creationId xmlns:a16="http://schemas.microsoft.com/office/drawing/2014/main" id="{89BB421F-E907-498D-B0A0-C24E6A2E44A7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032" y="6110478"/>
            <a:ext cx="365760" cy="521208"/>
          </a:xfrm>
          <a:prstGeom prst="rect">
            <a:avLst/>
          </a:prstGeom>
        </p:spPr>
      </p:pic>
      <p:grpSp>
        <p:nvGrpSpPr>
          <p:cNvPr id="132" name="rg_group_1">
            <a:extLst>
              <a:ext uri="{FF2B5EF4-FFF2-40B4-BE49-F238E27FC236}">
                <a16:creationId xmlns:a16="http://schemas.microsoft.com/office/drawing/2014/main" id="{9F5893ED-B666-4F1F-A686-997435A08A0C}"/>
              </a:ext>
            </a:extLst>
          </p:cNvPr>
          <p:cNvGrpSpPr/>
          <p:nvPr/>
        </p:nvGrpSpPr>
        <p:grpSpPr>
          <a:xfrm>
            <a:off x="469900" y="1689100"/>
            <a:ext cx="8153400" cy="3898900"/>
            <a:chOff x="628650" y="1828343"/>
            <a:chExt cx="7886700" cy="3454857"/>
          </a:xfrm>
        </p:grpSpPr>
        <p:sp>
          <p:nvSpPr>
            <p:cNvPr id="108" name="rg_background_0">
              <a:extLst>
                <a:ext uri="{FF2B5EF4-FFF2-40B4-BE49-F238E27FC236}">
                  <a16:creationId xmlns:a16="http://schemas.microsoft.com/office/drawing/2014/main" id="{D33DC4EC-C7E0-4488-9FED-0CD8BFD7B7B5}"/>
                </a:ext>
              </a:extLst>
            </p:cNvPr>
            <p:cNvSpPr txBox="1"/>
            <p:nvPr/>
          </p:nvSpPr>
          <p:spPr>
            <a:xfrm>
              <a:off x="628650" y="1828343"/>
              <a:ext cx="7886700" cy="3454857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endParaRPr lang="nl-NL"/>
            </a:p>
          </p:txBody>
        </p:sp>
        <p:sp>
          <p:nvSpPr>
            <p:cNvPr id="109" name="rg_axis_0" hidden="1">
              <a:extLst>
                <a:ext uri="{FF2B5EF4-FFF2-40B4-BE49-F238E27FC236}">
                  <a16:creationId xmlns:a16="http://schemas.microsoft.com/office/drawing/2014/main" id="{3383ACCF-F54C-49C3-9B90-9F0533D8BA94}"/>
                </a:ext>
              </a:extLst>
            </p:cNvPr>
            <p:cNvSpPr txBox="1"/>
            <p:nvPr/>
          </p:nvSpPr>
          <p:spPr>
            <a:xfrm>
              <a:off x="5200650" y="1866443"/>
              <a:ext cx="12700" cy="3378657"/>
            </a:xfrm>
            <a:prstGeom prst="rect">
              <a:avLst/>
            </a:prstGeom>
            <a:solidFill>
              <a:srgbClr val="000000">
                <a:alpha val="0"/>
              </a:srgbClr>
            </a:solidFill>
          </p:spPr>
          <p:txBody>
            <a:bodyPr vert="horz" rtlCol="0" anchor="t" anchorCtr="0">
              <a:noAutofit/>
            </a:bodyPr>
            <a:lstStyle/>
            <a:p>
              <a:endParaRPr lang="nl-NL"/>
            </a:p>
          </p:txBody>
        </p:sp>
        <p:sp>
          <p:nvSpPr>
            <p:cNvPr id="110" name="rg_axisTick_0" hidden="1">
              <a:extLst>
                <a:ext uri="{FF2B5EF4-FFF2-40B4-BE49-F238E27FC236}">
                  <a16:creationId xmlns:a16="http://schemas.microsoft.com/office/drawing/2014/main" id="{0673D56C-2747-47C4-BD06-9AAE4BC217FF}"/>
                </a:ext>
              </a:extLst>
            </p:cNvPr>
            <p:cNvSpPr txBox="1"/>
            <p:nvPr/>
          </p:nvSpPr>
          <p:spPr>
            <a:xfrm>
              <a:off x="5137091" y="1866443"/>
              <a:ext cx="63500" cy="11254"/>
            </a:xfrm>
            <a:prstGeom prst="rect">
              <a:avLst/>
            </a:prstGeom>
            <a:solidFill>
              <a:srgbClr val="000000">
                <a:alpha val="0"/>
              </a:srgbClr>
            </a:solidFill>
          </p:spPr>
          <p:txBody>
            <a:bodyPr vert="horz" rtlCol="0" anchor="t" anchorCtr="0">
              <a:noAutofit/>
            </a:bodyPr>
            <a:lstStyle/>
            <a:p>
              <a:endParaRPr lang="nl-NL"/>
            </a:p>
          </p:txBody>
        </p:sp>
        <p:sp>
          <p:nvSpPr>
            <p:cNvPr id="111" name="rg_axisTick_1" hidden="1">
              <a:extLst>
                <a:ext uri="{FF2B5EF4-FFF2-40B4-BE49-F238E27FC236}">
                  <a16:creationId xmlns:a16="http://schemas.microsoft.com/office/drawing/2014/main" id="{315A5C5B-9DE8-49B5-80ED-4CE05F6CC705}"/>
                </a:ext>
              </a:extLst>
            </p:cNvPr>
            <p:cNvSpPr txBox="1"/>
            <p:nvPr/>
          </p:nvSpPr>
          <p:spPr>
            <a:xfrm>
              <a:off x="5137091" y="2711107"/>
              <a:ext cx="63500" cy="11254"/>
            </a:xfrm>
            <a:prstGeom prst="rect">
              <a:avLst/>
            </a:prstGeom>
            <a:solidFill>
              <a:srgbClr val="000000">
                <a:alpha val="0"/>
              </a:srgbClr>
            </a:solidFill>
          </p:spPr>
          <p:txBody>
            <a:bodyPr vert="horz" rtlCol="0" anchor="t" anchorCtr="0">
              <a:noAutofit/>
            </a:bodyPr>
            <a:lstStyle/>
            <a:p>
              <a:endParaRPr lang="nl-NL"/>
            </a:p>
          </p:txBody>
        </p:sp>
        <p:sp>
          <p:nvSpPr>
            <p:cNvPr id="112" name="rg_axisTick_2" hidden="1">
              <a:extLst>
                <a:ext uri="{FF2B5EF4-FFF2-40B4-BE49-F238E27FC236}">
                  <a16:creationId xmlns:a16="http://schemas.microsoft.com/office/drawing/2014/main" id="{A1DECC05-06CF-46BF-A94F-CA857C92F88F}"/>
                </a:ext>
              </a:extLst>
            </p:cNvPr>
            <p:cNvSpPr txBox="1"/>
            <p:nvPr/>
          </p:nvSpPr>
          <p:spPr>
            <a:xfrm>
              <a:off x="5137091" y="3555771"/>
              <a:ext cx="63500" cy="11254"/>
            </a:xfrm>
            <a:prstGeom prst="rect">
              <a:avLst/>
            </a:prstGeom>
            <a:solidFill>
              <a:srgbClr val="000000">
                <a:alpha val="0"/>
              </a:srgbClr>
            </a:solidFill>
          </p:spPr>
          <p:txBody>
            <a:bodyPr vert="horz" rtlCol="0" anchor="t" anchorCtr="0">
              <a:noAutofit/>
            </a:bodyPr>
            <a:lstStyle/>
            <a:p>
              <a:endParaRPr lang="nl-NL"/>
            </a:p>
          </p:txBody>
        </p:sp>
        <p:sp>
          <p:nvSpPr>
            <p:cNvPr id="113" name="rg_axisTick_3" hidden="1">
              <a:extLst>
                <a:ext uri="{FF2B5EF4-FFF2-40B4-BE49-F238E27FC236}">
                  <a16:creationId xmlns:a16="http://schemas.microsoft.com/office/drawing/2014/main" id="{9C9989A6-7A42-44DE-A3B6-D7BB5A05D715}"/>
                </a:ext>
              </a:extLst>
            </p:cNvPr>
            <p:cNvSpPr txBox="1"/>
            <p:nvPr/>
          </p:nvSpPr>
          <p:spPr>
            <a:xfrm>
              <a:off x="5137091" y="4400436"/>
              <a:ext cx="63500" cy="11254"/>
            </a:xfrm>
            <a:prstGeom prst="rect">
              <a:avLst/>
            </a:prstGeom>
            <a:solidFill>
              <a:srgbClr val="000000">
                <a:alpha val="0"/>
              </a:srgbClr>
            </a:solidFill>
          </p:spPr>
          <p:txBody>
            <a:bodyPr vert="horz" rtlCol="0" anchor="t" anchorCtr="0">
              <a:noAutofit/>
            </a:bodyPr>
            <a:lstStyle/>
            <a:p>
              <a:endParaRPr lang="nl-NL"/>
            </a:p>
          </p:txBody>
        </p:sp>
        <p:sp>
          <p:nvSpPr>
            <p:cNvPr id="114" name="rg_axisTick_4" hidden="1">
              <a:extLst>
                <a:ext uri="{FF2B5EF4-FFF2-40B4-BE49-F238E27FC236}">
                  <a16:creationId xmlns:a16="http://schemas.microsoft.com/office/drawing/2014/main" id="{2ED8A40F-95E4-4BC0-ABCF-5576612D77C0}"/>
                </a:ext>
              </a:extLst>
            </p:cNvPr>
            <p:cNvSpPr txBox="1"/>
            <p:nvPr/>
          </p:nvSpPr>
          <p:spPr>
            <a:xfrm>
              <a:off x="5137091" y="5226932"/>
              <a:ext cx="63500" cy="11254"/>
            </a:xfrm>
            <a:prstGeom prst="rect">
              <a:avLst/>
            </a:prstGeom>
            <a:solidFill>
              <a:srgbClr val="000000"/>
            </a:solidFill>
          </p:spPr>
          <p:txBody>
            <a:bodyPr vert="horz" rtlCol="0" anchor="t" anchorCtr="0">
              <a:noAutofit/>
            </a:bodyPr>
            <a:lstStyle/>
            <a:p>
              <a:endParaRPr lang="nl-NL"/>
            </a:p>
          </p:txBody>
        </p:sp>
        <p:sp>
          <p:nvSpPr>
            <p:cNvPr id="115" name="rg_axisBullet_0_0">
              <a:extLst>
                <a:ext uri="{FF2B5EF4-FFF2-40B4-BE49-F238E27FC236}">
                  <a16:creationId xmlns:a16="http://schemas.microsoft.com/office/drawing/2014/main" id="{F7526004-1165-425B-8C50-538A8724BFA6}"/>
                </a:ext>
              </a:extLst>
            </p:cNvPr>
            <p:cNvSpPr txBox="1"/>
            <p:nvPr/>
          </p:nvSpPr>
          <p:spPr>
            <a:xfrm>
              <a:off x="704850" y="1904543"/>
              <a:ext cx="508000" cy="7684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</a:extLst>
          </p:spPr>
          <p:txBody>
            <a:bodyPr vert="horz" lIns="91440" tIns="45720" rIns="91440" bIns="45720" rtlCol="0" anchor="ctr" anchorCtr="0">
              <a:noAutofit/>
            </a:bodyPr>
            <a:lstStyle/>
            <a:p>
              <a:pPr>
                <a:buClr>
                  <a:srgbClr val="000000"/>
                </a:buClr>
              </a:pPr>
              <a:r>
                <a:rPr lang="nl-NL" sz="1500">
                  <a:solidFill>
                    <a:srgbClr val="000000"/>
                  </a:solidFill>
                  <a:latin typeface="Calibri" panose="020F0502020204030204" pitchFamily="34" charset="0"/>
                </a:rPr>
                <a:t>A.</a:t>
              </a:r>
            </a:p>
          </p:txBody>
        </p:sp>
        <p:sp>
          <p:nvSpPr>
            <p:cNvPr id="116" name="rg_axisBullet_1_0">
              <a:extLst>
                <a:ext uri="{FF2B5EF4-FFF2-40B4-BE49-F238E27FC236}">
                  <a16:creationId xmlns:a16="http://schemas.microsoft.com/office/drawing/2014/main" id="{72795BAA-AFEB-48C5-963C-AFEC9781EDA6}"/>
                </a:ext>
              </a:extLst>
            </p:cNvPr>
            <p:cNvSpPr txBox="1"/>
            <p:nvPr/>
          </p:nvSpPr>
          <p:spPr>
            <a:xfrm>
              <a:off x="704850" y="2749207"/>
              <a:ext cx="508000" cy="7684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</a:extLst>
          </p:spPr>
          <p:txBody>
            <a:bodyPr vert="horz" lIns="91440" tIns="45720" rIns="91440" bIns="45720" rtlCol="0" anchor="ctr" anchorCtr="0">
              <a:noAutofit/>
            </a:bodyPr>
            <a:lstStyle/>
            <a:p>
              <a:pPr>
                <a:buClr>
                  <a:srgbClr val="000000"/>
                </a:buClr>
              </a:pPr>
              <a:r>
                <a:rPr lang="nl-NL" sz="1500">
                  <a:solidFill>
                    <a:srgbClr val="000000"/>
                  </a:solidFill>
                  <a:latin typeface="Calibri" panose="020F0502020204030204" pitchFamily="34" charset="0"/>
                </a:rPr>
                <a:t>B.</a:t>
              </a:r>
            </a:p>
          </p:txBody>
        </p:sp>
        <p:sp>
          <p:nvSpPr>
            <p:cNvPr id="117" name="rg_axisBullet_2_0">
              <a:extLst>
                <a:ext uri="{FF2B5EF4-FFF2-40B4-BE49-F238E27FC236}">
                  <a16:creationId xmlns:a16="http://schemas.microsoft.com/office/drawing/2014/main" id="{F52BDF24-899B-48A6-84FB-475B9F7CB8CA}"/>
                </a:ext>
              </a:extLst>
            </p:cNvPr>
            <p:cNvSpPr txBox="1"/>
            <p:nvPr/>
          </p:nvSpPr>
          <p:spPr>
            <a:xfrm>
              <a:off x="704850" y="3593871"/>
              <a:ext cx="508000" cy="7684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</a:extLst>
          </p:spPr>
          <p:txBody>
            <a:bodyPr vert="horz" lIns="91440" tIns="45720" rIns="91440" bIns="45720" rtlCol="0" anchor="ctr" anchorCtr="0">
              <a:noAutofit/>
            </a:bodyPr>
            <a:lstStyle/>
            <a:p>
              <a:pPr>
                <a:buClr>
                  <a:srgbClr val="000000"/>
                </a:buClr>
              </a:pPr>
              <a:r>
                <a:rPr lang="nl-NL" sz="1500">
                  <a:solidFill>
                    <a:srgbClr val="000000"/>
                  </a:solidFill>
                  <a:latin typeface="Calibri" panose="020F0502020204030204" pitchFamily="34" charset="0"/>
                </a:rPr>
                <a:t>C.</a:t>
              </a:r>
            </a:p>
          </p:txBody>
        </p:sp>
        <p:sp>
          <p:nvSpPr>
            <p:cNvPr id="118" name="rg_axisBullet_3_0">
              <a:extLst>
                <a:ext uri="{FF2B5EF4-FFF2-40B4-BE49-F238E27FC236}">
                  <a16:creationId xmlns:a16="http://schemas.microsoft.com/office/drawing/2014/main" id="{0338374B-6001-4A85-B1BE-FB62F7802A3E}"/>
                </a:ext>
              </a:extLst>
            </p:cNvPr>
            <p:cNvSpPr txBox="1"/>
            <p:nvPr/>
          </p:nvSpPr>
          <p:spPr>
            <a:xfrm>
              <a:off x="704850" y="4438536"/>
              <a:ext cx="508000" cy="7684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</a:extLst>
          </p:spPr>
          <p:txBody>
            <a:bodyPr vert="horz" lIns="91440" tIns="45720" rIns="91440" bIns="45720" rtlCol="0" anchor="ctr" anchorCtr="0">
              <a:noAutofit/>
            </a:bodyPr>
            <a:lstStyle/>
            <a:p>
              <a:pPr>
                <a:buClr>
                  <a:srgbClr val="000000"/>
                </a:buClr>
              </a:pPr>
              <a:r>
                <a:rPr lang="nl-NL" sz="1500">
                  <a:solidFill>
                    <a:srgbClr val="000000"/>
                  </a:solidFill>
                  <a:latin typeface="Calibri" panose="020F0502020204030204" pitchFamily="34" charset="0"/>
                </a:rPr>
                <a:t>D.</a:t>
              </a:r>
            </a:p>
          </p:txBody>
        </p:sp>
        <p:sp>
          <p:nvSpPr>
            <p:cNvPr id="119" name="rg_axisLabel_0_0">
              <a:extLst>
                <a:ext uri="{FF2B5EF4-FFF2-40B4-BE49-F238E27FC236}">
                  <a16:creationId xmlns:a16="http://schemas.microsoft.com/office/drawing/2014/main" id="{3ECF99B2-005F-4247-BF03-B48D5F6988AD}"/>
                </a:ext>
              </a:extLst>
            </p:cNvPr>
            <p:cNvSpPr txBox="1"/>
            <p:nvPr/>
          </p:nvSpPr>
          <p:spPr>
            <a:xfrm>
              <a:off x="1279733" y="1895865"/>
              <a:ext cx="3832789" cy="7652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</a:extLst>
          </p:spPr>
          <p:txBody>
            <a:bodyPr vert="horz" lIns="91440" tIns="45720" rIns="91440" bIns="45720" rtlCol="0" anchor="ctr" anchorCtr="0">
              <a:noAutofit/>
            </a:bodyPr>
            <a:lstStyle/>
            <a:p>
              <a:pPr>
                <a:buClr>
                  <a:srgbClr val="000000"/>
                </a:buClr>
              </a:pPr>
              <a:r>
                <a:rPr lang="en-US" sz="1500">
                  <a:solidFill>
                    <a:srgbClr val="000000"/>
                  </a:solidFill>
                  <a:latin typeface="Calibri" panose="020F0502020204030204" pitchFamily="34" charset="0"/>
                </a:rPr>
                <a:t>Deliver all tasks several days before the deadline</a:t>
              </a:r>
              <a:endParaRPr lang="nl-NL" sz="15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0" name="rg_axisLabel_1_0">
              <a:extLst>
                <a:ext uri="{FF2B5EF4-FFF2-40B4-BE49-F238E27FC236}">
                  <a16:creationId xmlns:a16="http://schemas.microsoft.com/office/drawing/2014/main" id="{14484105-F014-4855-A33D-5EB57650D334}"/>
                </a:ext>
              </a:extLst>
            </p:cNvPr>
            <p:cNvSpPr txBox="1"/>
            <p:nvPr/>
          </p:nvSpPr>
          <p:spPr>
            <a:xfrm>
              <a:off x="1279733" y="2739885"/>
              <a:ext cx="3832789" cy="7652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</a:extLst>
          </p:spPr>
          <p:txBody>
            <a:bodyPr vert="horz" lIns="91440" tIns="45720" rIns="91440" bIns="45720" rtlCol="0" anchor="ctr" anchorCtr="0">
              <a:noAutofit/>
            </a:bodyPr>
            <a:lstStyle/>
            <a:p>
              <a:pPr>
                <a:buClr>
                  <a:srgbClr val="000000"/>
                </a:buClr>
              </a:pPr>
              <a:r>
                <a:rPr lang="en-US" sz="1500">
                  <a:solidFill>
                    <a:srgbClr val="000000"/>
                  </a:solidFill>
                  <a:latin typeface="Calibri" panose="020F0502020204030204" pitchFamily="34" charset="0"/>
                </a:rPr>
                <a:t>I had some problems to do things on time</a:t>
              </a:r>
              <a:endParaRPr lang="nl-NL" sz="15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1" name="rg_axisLabel_2_0">
              <a:extLst>
                <a:ext uri="{FF2B5EF4-FFF2-40B4-BE49-F238E27FC236}">
                  <a16:creationId xmlns:a16="http://schemas.microsoft.com/office/drawing/2014/main" id="{D44A8F12-25C5-4994-ABA8-91179C9D99EC}"/>
                </a:ext>
              </a:extLst>
            </p:cNvPr>
            <p:cNvSpPr txBox="1"/>
            <p:nvPr/>
          </p:nvSpPr>
          <p:spPr>
            <a:xfrm>
              <a:off x="1279733" y="3583906"/>
              <a:ext cx="3832789" cy="7652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</a:extLst>
          </p:spPr>
          <p:txBody>
            <a:bodyPr vert="horz" lIns="91440" tIns="45720" rIns="91440" bIns="45720" rtlCol="0" anchor="ctr" anchorCtr="0">
              <a:noAutofit/>
            </a:bodyPr>
            <a:lstStyle/>
            <a:p>
              <a:pPr>
                <a:buClr>
                  <a:srgbClr val="000000"/>
                </a:buClr>
              </a:pPr>
              <a:r>
                <a:rPr lang="en-US" sz="1500">
                  <a:solidFill>
                    <a:srgbClr val="000000"/>
                  </a:solidFill>
                  <a:latin typeface="Calibri" panose="020F0502020204030204" pitchFamily="34" charset="0"/>
                </a:rPr>
                <a:t>I had serious problems doing things on time</a:t>
              </a:r>
              <a:endParaRPr lang="nl-NL" sz="15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2" name="rg_axisLabel_3_0">
              <a:extLst>
                <a:ext uri="{FF2B5EF4-FFF2-40B4-BE49-F238E27FC236}">
                  <a16:creationId xmlns:a16="http://schemas.microsoft.com/office/drawing/2014/main" id="{3CF830C7-AE23-4F04-B20F-DEA1CD6D0498}"/>
                </a:ext>
              </a:extLst>
            </p:cNvPr>
            <p:cNvSpPr txBox="1"/>
            <p:nvPr/>
          </p:nvSpPr>
          <p:spPr>
            <a:xfrm>
              <a:off x="1279733" y="4427926"/>
              <a:ext cx="3832789" cy="7652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</a:extLst>
          </p:spPr>
          <p:txBody>
            <a:bodyPr vert="horz" lIns="91440" tIns="45720" rIns="91440" bIns="45720" rtlCol="0" anchor="ctr" anchorCtr="0">
              <a:noAutofit/>
            </a:bodyPr>
            <a:lstStyle/>
            <a:p>
              <a:pPr>
                <a:buClr>
                  <a:srgbClr val="000000"/>
                </a:buClr>
              </a:pPr>
              <a:r>
                <a:rPr lang="en-US" sz="1500">
                  <a:solidFill>
                    <a:srgbClr val="000000"/>
                  </a:solidFill>
                  <a:latin typeface="Calibri" panose="020F0502020204030204" pitchFamily="34" charset="0"/>
                </a:rPr>
                <a:t>My agenda was chaos and I never had time for anything but homework</a:t>
              </a:r>
              <a:endParaRPr lang="nl-NL" sz="15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4" name="rg_bar_0_0">
              <a:extLst>
                <a:ext uri="{FF2B5EF4-FFF2-40B4-BE49-F238E27FC236}">
                  <a16:creationId xmlns:a16="http://schemas.microsoft.com/office/drawing/2014/main" id="{9946CFCE-F43E-4B36-8040-0581A12B6D67}"/>
                </a:ext>
              </a:extLst>
            </p:cNvPr>
            <p:cNvSpPr txBox="1"/>
            <p:nvPr/>
          </p:nvSpPr>
          <p:spPr>
            <a:xfrm>
              <a:off x="5210798" y="2085975"/>
              <a:ext cx="2186655" cy="381000"/>
            </a:xfrm>
            <a:prstGeom prst="roundRect">
              <a:avLst/>
            </a:prstGeom>
            <a:solidFill>
              <a:srgbClr val="0095FF"/>
            </a:solidFill>
          </p:spPr>
          <p:txBody>
            <a:bodyPr vert="horz" lIns="91440" tIns="45720" rIns="91440" bIns="45720" rtlCol="0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lang="nl-NL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5" name="rg_bar_1_0" hidden="1">
              <a:extLst>
                <a:ext uri="{FF2B5EF4-FFF2-40B4-BE49-F238E27FC236}">
                  <a16:creationId xmlns:a16="http://schemas.microsoft.com/office/drawing/2014/main" id="{3F3AF1F5-7369-4E8F-9096-EDEE4A54BB47}"/>
                </a:ext>
              </a:extLst>
            </p:cNvPr>
            <p:cNvSpPr txBox="1"/>
            <p:nvPr/>
          </p:nvSpPr>
          <p:spPr>
            <a:xfrm>
              <a:off x="5210798" y="2930525"/>
              <a:ext cx="1093328" cy="381000"/>
            </a:xfrm>
            <a:prstGeom prst="roundRect">
              <a:avLst/>
            </a:prstGeom>
            <a:solidFill>
              <a:srgbClr val="0095FF"/>
            </a:solidFill>
          </p:spPr>
          <p:txBody>
            <a:bodyPr vert="horz" lIns="91440" tIns="45720" rIns="91440" bIns="45720" rtlCol="0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lang="nl-NL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6" name="rg_bar_2_0" hidden="1">
              <a:extLst>
                <a:ext uri="{FF2B5EF4-FFF2-40B4-BE49-F238E27FC236}">
                  <a16:creationId xmlns:a16="http://schemas.microsoft.com/office/drawing/2014/main" id="{CF4BADEF-BC44-4C1B-B3F0-C34094481E6B}"/>
                </a:ext>
              </a:extLst>
            </p:cNvPr>
            <p:cNvSpPr txBox="1"/>
            <p:nvPr/>
          </p:nvSpPr>
          <p:spPr>
            <a:xfrm>
              <a:off x="5210798" y="3775075"/>
              <a:ext cx="1639991" cy="381000"/>
            </a:xfrm>
            <a:prstGeom prst="roundRect">
              <a:avLst/>
            </a:prstGeom>
            <a:solidFill>
              <a:srgbClr val="0095FF"/>
            </a:solidFill>
          </p:spPr>
          <p:txBody>
            <a:bodyPr vert="horz" lIns="91440" tIns="45720" rIns="91440" bIns="45720" rtlCol="0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lang="nl-NL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7" name="rg_bar_3_0" hidden="1">
              <a:extLst>
                <a:ext uri="{FF2B5EF4-FFF2-40B4-BE49-F238E27FC236}">
                  <a16:creationId xmlns:a16="http://schemas.microsoft.com/office/drawing/2014/main" id="{DCA33467-882C-4815-849F-FAC9ECAF2C56}"/>
                </a:ext>
              </a:extLst>
            </p:cNvPr>
            <p:cNvSpPr txBox="1"/>
            <p:nvPr/>
          </p:nvSpPr>
          <p:spPr>
            <a:xfrm>
              <a:off x="5210797" y="4619625"/>
              <a:ext cx="2186655" cy="381000"/>
            </a:xfrm>
            <a:prstGeom prst="roundRect">
              <a:avLst/>
            </a:prstGeom>
            <a:solidFill>
              <a:srgbClr val="0095FF"/>
            </a:solidFill>
          </p:spPr>
          <p:txBody>
            <a:bodyPr vert="horz" lIns="91440" tIns="45720" rIns="91440" bIns="45720" rtlCol="0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lang="nl-NL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8" name="rg_barLabel_0_0">
              <a:extLst>
                <a:ext uri="{FF2B5EF4-FFF2-40B4-BE49-F238E27FC236}">
                  <a16:creationId xmlns:a16="http://schemas.microsoft.com/office/drawing/2014/main" id="{262E0F60-C05F-4679-A683-4ABE3E0EED37}"/>
                </a:ext>
              </a:extLst>
            </p:cNvPr>
            <p:cNvSpPr txBox="1"/>
            <p:nvPr/>
          </p:nvSpPr>
          <p:spPr>
            <a:xfrm>
              <a:off x="7471161" y="2075922"/>
              <a:ext cx="1044189" cy="3713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</a:extLst>
          </p:spPr>
          <p:txBody>
            <a:bodyPr vert="horz" lIns="0" tIns="45720" rIns="0" bIns="45720" rtlCol="0" anchor="ctr" anchorCtr="0">
              <a:noAutofit/>
            </a:bodyPr>
            <a:lstStyle/>
            <a:p>
              <a:pPr>
                <a:buClr>
                  <a:srgbClr val="000000"/>
                </a:buClr>
              </a:pPr>
              <a:r>
                <a:rPr lang="nl-NL">
                  <a:solidFill>
                    <a:srgbClr val="000000"/>
                  </a:solidFill>
                  <a:latin typeface="Calibri" panose="020F0502020204030204" pitchFamily="34" charset="0"/>
                </a:rPr>
                <a:t>100.0%</a:t>
              </a:r>
            </a:p>
          </p:txBody>
        </p:sp>
        <p:sp>
          <p:nvSpPr>
            <p:cNvPr id="129" name="rg_barLabel_1_0">
              <a:extLst>
                <a:ext uri="{FF2B5EF4-FFF2-40B4-BE49-F238E27FC236}">
                  <a16:creationId xmlns:a16="http://schemas.microsoft.com/office/drawing/2014/main" id="{66AF95F1-A229-4A1A-84E0-D6145C3ED7B4}"/>
                </a:ext>
              </a:extLst>
            </p:cNvPr>
            <p:cNvSpPr txBox="1"/>
            <p:nvPr/>
          </p:nvSpPr>
          <p:spPr>
            <a:xfrm>
              <a:off x="5284506" y="2919943"/>
              <a:ext cx="1044189" cy="3713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</a:extLst>
          </p:spPr>
          <p:txBody>
            <a:bodyPr vert="horz" lIns="0" tIns="45720" rIns="0" bIns="45720" rtlCol="0" anchor="ctr" anchorCtr="0">
              <a:noAutofit/>
            </a:bodyPr>
            <a:lstStyle/>
            <a:p>
              <a:pPr>
                <a:buClr>
                  <a:srgbClr val="000000"/>
                </a:buClr>
              </a:pPr>
              <a:r>
                <a:rPr lang="nl-NL">
                  <a:solidFill>
                    <a:srgbClr val="000000"/>
                  </a:solidFill>
                  <a:latin typeface="Calibri" panose="020F0502020204030204" pitchFamily="34" charset="0"/>
                </a:rPr>
                <a:t>0.0%</a:t>
              </a:r>
            </a:p>
          </p:txBody>
        </p:sp>
        <p:sp>
          <p:nvSpPr>
            <p:cNvPr id="130" name="rg_barLabel_2_0">
              <a:extLst>
                <a:ext uri="{FF2B5EF4-FFF2-40B4-BE49-F238E27FC236}">
                  <a16:creationId xmlns:a16="http://schemas.microsoft.com/office/drawing/2014/main" id="{43046B63-60E2-4762-BF9E-00F341A53BC0}"/>
                </a:ext>
              </a:extLst>
            </p:cNvPr>
            <p:cNvSpPr txBox="1"/>
            <p:nvPr/>
          </p:nvSpPr>
          <p:spPr>
            <a:xfrm>
              <a:off x="5284506" y="3763963"/>
              <a:ext cx="1044189" cy="3713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</a:extLst>
          </p:spPr>
          <p:txBody>
            <a:bodyPr vert="horz" lIns="0" tIns="45720" rIns="0" bIns="45720" rtlCol="0" anchor="ctr" anchorCtr="0">
              <a:noAutofit/>
            </a:bodyPr>
            <a:lstStyle/>
            <a:p>
              <a:pPr>
                <a:buClr>
                  <a:srgbClr val="000000"/>
                </a:buClr>
              </a:pPr>
              <a:r>
                <a:rPr lang="nl-NL">
                  <a:solidFill>
                    <a:srgbClr val="000000"/>
                  </a:solidFill>
                  <a:latin typeface="Calibri" panose="020F0502020204030204" pitchFamily="34" charset="0"/>
                </a:rPr>
                <a:t>0.0%</a:t>
              </a:r>
            </a:p>
          </p:txBody>
        </p:sp>
        <p:sp>
          <p:nvSpPr>
            <p:cNvPr id="131" name="rg_barLabel_3_0">
              <a:extLst>
                <a:ext uri="{FF2B5EF4-FFF2-40B4-BE49-F238E27FC236}">
                  <a16:creationId xmlns:a16="http://schemas.microsoft.com/office/drawing/2014/main" id="{C8AC557E-D724-4863-A72D-75B1E64BD4E7}"/>
                </a:ext>
              </a:extLst>
            </p:cNvPr>
            <p:cNvSpPr txBox="1"/>
            <p:nvPr/>
          </p:nvSpPr>
          <p:spPr>
            <a:xfrm>
              <a:off x="5284506" y="4607984"/>
              <a:ext cx="1044189" cy="3713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</a:extLst>
          </p:spPr>
          <p:txBody>
            <a:bodyPr vert="horz" lIns="0" tIns="45720" rIns="0" bIns="45720" rtlCol="0" anchor="ctr" anchorCtr="0">
              <a:noAutofit/>
            </a:bodyPr>
            <a:lstStyle/>
            <a:p>
              <a:pPr>
                <a:buClr>
                  <a:srgbClr val="000000"/>
                </a:buClr>
              </a:pPr>
              <a:r>
                <a:rPr lang="nl-NL">
                  <a:solidFill>
                    <a:srgbClr val="000000"/>
                  </a:solidFill>
                  <a:latin typeface="Calibri" panose="020F0502020204030204" pitchFamily="34" charset="0"/>
                </a:rPr>
                <a:t>0.0%</a:t>
              </a:r>
            </a:p>
          </p:txBody>
        </p:sp>
      </p:grpSp>
      <p:sp>
        <p:nvSpPr>
          <p:cNvPr id="7" name="VoteExplanationOverlay">
            <a:extLst>
              <a:ext uri="{FF2B5EF4-FFF2-40B4-BE49-F238E27FC236}">
                <a16:creationId xmlns:a16="http://schemas.microsoft.com/office/drawing/2014/main" id="{1E336CA4-C22C-41B6-97AB-BE45B4FEC04A}"/>
              </a:ext>
            </a:extLst>
          </p:cNvPr>
          <p:cNvSpPr txBox="1"/>
          <p:nvPr/>
        </p:nvSpPr>
        <p:spPr>
          <a:xfrm>
            <a:off x="711200" y="6032500"/>
            <a:ext cx="5499100" cy="863600"/>
          </a:xfrm>
          <a:prstGeom prst="rect">
            <a:avLst/>
          </a:prstGeom>
          <a:solidFill>
            <a:srgbClr val="F1F1F1">
              <a:alpha val="90000"/>
            </a:srgbClr>
          </a:solidFill>
          <a:ln w="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406400" rIns="406400" rtlCol="0" anchor="ctr" anchorCtr="1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sz="2000" i="1">
                <a:solidFill>
                  <a:srgbClr val="000000"/>
                </a:solidFill>
                <a:latin typeface="Arial" panose="020B0604020202020204" pitchFamily="34" charset="0"/>
              </a:rPr>
              <a:t>This presentation has been loaded without the Shakespeak add-in.</a:t>
            </a:r>
          </a:p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sz="2000" i="1">
                <a:solidFill>
                  <a:srgbClr val="000000"/>
                </a:solidFill>
                <a:latin typeface="Arial" panose="020B0604020202020204" pitchFamily="34" charset="0"/>
              </a:rPr>
              <a:t>Want to download the add-in for free? Go to http://shakespeak.com/en/free-download/.</a:t>
            </a:r>
            <a:endParaRPr lang="es-ES" sz="2000" i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7900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C0F8FCB4-7EC2-4395-9322-BC9B599BF197}"/>
              </a:ext>
            </a:extLst>
          </p:cNvPr>
          <p:cNvSpPr txBox="1"/>
          <p:nvPr/>
        </p:nvSpPr>
        <p:spPr>
          <a:xfrm>
            <a:off x="76912" y="0"/>
            <a:ext cx="9067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FFFF"/>
                </a:solidFill>
              </a:rPr>
              <a:t>WHAT IS ACADEMIC SKILLS?</a:t>
            </a:r>
          </a:p>
        </p:txBody>
      </p:sp>
      <p:sp>
        <p:nvSpPr>
          <p:cNvPr id="8" name="Marcador de fecha 3">
            <a:extLst>
              <a:ext uri="{FF2B5EF4-FFF2-40B4-BE49-F238E27FC236}">
                <a16:creationId xmlns:a16="http://schemas.microsoft.com/office/drawing/2014/main" id="{68CB9805-1EEA-4507-A538-41D6B4EDF05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A17A963E-95A2-4A85-969D-5A95ED2AC268}" type="datetime4">
              <a:rPr lang="en-US" sz="1200" smtClean="0"/>
              <a:t>November 13, 2019</a:t>
            </a:fld>
            <a:endParaRPr lang="en-GB" sz="1200" dirty="0"/>
          </a:p>
        </p:txBody>
      </p:sp>
      <p:sp>
        <p:nvSpPr>
          <p:cNvPr id="9" name="Marcador de pie de página 4">
            <a:extLst>
              <a:ext uri="{FF2B5EF4-FFF2-40B4-BE49-F238E27FC236}">
                <a16:creationId xmlns:a16="http://schemas.microsoft.com/office/drawing/2014/main" id="{B4C74BF7-463F-4CE1-AD5C-B258B720B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en-GB" sz="1200" dirty="0"/>
              <a:t>Yeray Barrios Fleitas</a:t>
            </a:r>
          </a:p>
          <a:p>
            <a:r>
              <a:rPr lang="en-GB" sz="1200" dirty="0"/>
              <a:t>University of Twente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6791ECFE-1453-4D15-B327-C12B3B4C28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094064"/>
            <a:ext cx="9144000" cy="5143500"/>
          </a:xfrm>
          <a:prstGeom prst="rect">
            <a:avLst/>
          </a:prstGeom>
        </p:spPr>
      </p:pic>
      <p:sp>
        <p:nvSpPr>
          <p:cNvPr id="10" name="Elipse 9">
            <a:extLst>
              <a:ext uri="{FF2B5EF4-FFF2-40B4-BE49-F238E27FC236}">
                <a16:creationId xmlns:a16="http://schemas.microsoft.com/office/drawing/2014/main" id="{31D209D9-3114-4F41-B0F9-F13FD217A0E5}"/>
              </a:ext>
            </a:extLst>
          </p:cNvPr>
          <p:cNvSpPr/>
          <p:nvPr/>
        </p:nvSpPr>
        <p:spPr>
          <a:xfrm>
            <a:off x="8098277" y="598538"/>
            <a:ext cx="642026" cy="64202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2" name="Picture 8">
            <a:extLst>
              <a:ext uri="{FF2B5EF4-FFF2-40B4-BE49-F238E27FC236}">
                <a16:creationId xmlns:a16="http://schemas.microsoft.com/office/drawing/2014/main" id="{3112DF1A-5BD5-4837-9004-905BC1E250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0684" y="609227"/>
            <a:ext cx="619178" cy="619178"/>
          </a:xfrm>
          <a:prstGeom prst="rect">
            <a:avLst/>
          </a:prstGeom>
        </p:spPr>
      </p:pic>
      <p:sp>
        <p:nvSpPr>
          <p:cNvPr id="11" name="CuadroTexto 1">
            <a:extLst>
              <a:ext uri="{FF2B5EF4-FFF2-40B4-BE49-F238E27FC236}">
                <a16:creationId xmlns:a16="http://schemas.microsoft.com/office/drawing/2014/main" id="{D712E1F7-6FFF-470A-9641-A40938076EBD}"/>
              </a:ext>
            </a:extLst>
          </p:cNvPr>
          <p:cNvSpPr txBox="1"/>
          <p:nvPr/>
        </p:nvSpPr>
        <p:spPr>
          <a:xfrm>
            <a:off x="0" y="700920"/>
            <a:ext cx="914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WELCOME            </a:t>
            </a:r>
            <a:r>
              <a:rPr lang="en-GB" sz="1200" dirty="0">
                <a:solidFill>
                  <a:schemeClr val="bg1"/>
                </a:solidFill>
              </a:rPr>
              <a:t>TOPICS &amp; ILO            </a:t>
            </a:r>
            <a:r>
              <a:rPr lang="en-GB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TIME SCHEDULE            WORKFLOW            ASSESSMENT            NEXT STEPS</a:t>
            </a:r>
            <a:endParaRPr lang="en-GB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BB55A29D-F289-4CCC-BB6A-4333438AC12D}"/>
              </a:ext>
            </a:extLst>
          </p:cNvPr>
          <p:cNvSpPr/>
          <p:nvPr/>
        </p:nvSpPr>
        <p:spPr>
          <a:xfrm>
            <a:off x="0" y="1033498"/>
            <a:ext cx="2782800" cy="82386"/>
          </a:xfrm>
          <a:prstGeom prst="rect">
            <a:avLst/>
          </a:prstGeom>
          <a:solidFill>
            <a:srgbClr val="049D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371708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k_v_VS_1_2_2522442_1_-1_0_0_0_[3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VoteExplanationBg_1">
            <a:extLst>
              <a:ext uri="{FF2B5EF4-FFF2-40B4-BE49-F238E27FC236}">
                <a16:creationId xmlns:a16="http://schemas.microsoft.com/office/drawing/2014/main" id="{DAF01F29-6002-4559-8DD1-40A8B6EA64E3}"/>
              </a:ext>
            </a:extLst>
          </p:cNvPr>
          <p:cNvSpPr txBox="1"/>
          <p:nvPr/>
        </p:nvSpPr>
        <p:spPr>
          <a:xfrm>
            <a:off x="0" y="5843016"/>
            <a:ext cx="9144000" cy="1014984"/>
          </a:xfrm>
          <a:prstGeom prst="rect">
            <a:avLst/>
          </a:prstGeom>
          <a:solidFill>
            <a:srgbClr val="0082C8"/>
          </a:solidFill>
        </p:spPr>
        <p:txBody>
          <a:bodyPr vert="horz" lIns="91440" tIns="45720" rIns="91440" bIns="45720" rtlCol="0" anchor="ctr" anchorCtr="0">
            <a:noAutofit/>
          </a:bodyPr>
          <a:lstStyle/>
          <a:p>
            <a:pPr algn="ctr">
              <a:buClr>
                <a:srgbClr val="000000"/>
              </a:buClr>
            </a:pPr>
            <a:endParaRPr lang="es-E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" name="sk_v_VT_1_2_2522442_1_-1_0_0_0_[3]">
            <a:extLst>
              <a:ext uri="{FF2B5EF4-FFF2-40B4-BE49-F238E27FC236}">
                <a16:creationId xmlns:a16="http://schemas.microsoft.com/office/drawing/2014/main" id="{A76D955F-7AD9-410A-9028-BA7CFA5937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85166"/>
            <a:ext cx="7886700" cy="141274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</a:extLst>
        </p:spPr>
        <p:txBody>
          <a:bodyPr lIns="0" tIns="45720" rIns="91440" bIns="45720" anchor="ctr" anchorCtr="0">
            <a:noAutofit/>
          </a:bodyPr>
          <a:lstStyle/>
          <a:p>
            <a:pPr>
              <a:lnSpc>
                <a:spcPct val="100000"/>
              </a:lnSpc>
              <a:buClr>
                <a:srgbClr val="000000"/>
              </a:buClr>
            </a:pPr>
            <a:r>
              <a:rPr lang="en-US">
                <a:solidFill>
                  <a:srgbClr val="000000"/>
                </a:solidFill>
                <a:latin typeface="Calibri Light" panose="020F0302020204030204" pitchFamily="34" charset="0"/>
              </a:rPr>
              <a:t>Has it ever happened to you that you have to study for an exam or finish an assignment and suddenly you feel the need to clean your room?</a:t>
            </a:r>
            <a:endParaRPr lang="es-ES">
              <a:solidFill>
                <a:srgbClr val="000000"/>
              </a:solidFill>
              <a:latin typeface="Calibri Light" panose="020F0302020204030204" pitchFamily="34" charset="0"/>
            </a:endParaRPr>
          </a:p>
        </p:txBody>
      </p:sp>
      <p:sp>
        <p:nvSpPr>
          <p:cNvPr id="3" name="VoteChoices">
            <a:extLst>
              <a:ext uri="{FF2B5EF4-FFF2-40B4-BE49-F238E27FC236}">
                <a16:creationId xmlns:a16="http://schemas.microsoft.com/office/drawing/2014/main" id="{33CA02F0-27AB-475D-A9E1-00EBFE192801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28650" y="1947672"/>
            <a:ext cx="7886700" cy="371703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</a:extLst>
        </p:spPr>
        <p:txBody>
          <a:bodyPr lIns="0" tIns="45720" rIns="91440" bIns="45720" anchor="t" anchorCtr="0">
            <a:noAutofit/>
          </a:bodyPr>
          <a:lstStyle/>
          <a:p>
            <a:pPr marL="508000" indent="-508000">
              <a:lnSpc>
                <a:spcPct val="150000"/>
              </a:lnSpc>
              <a:spcBef>
                <a:spcPts val="0"/>
              </a:spcBef>
              <a:buClr>
                <a:srgbClr val="0077C6"/>
              </a:buClr>
              <a:buSzPct val="100000"/>
              <a:buAutoNum type="alphaUcPeriod"/>
            </a:pP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No, it has never happened to me nor will it happen to me  ;)</a:t>
            </a:r>
          </a:p>
          <a:p>
            <a:pPr marL="508000" indent="-508000">
              <a:lnSpc>
                <a:spcPct val="150000"/>
              </a:lnSpc>
              <a:spcBef>
                <a:spcPts val="0"/>
              </a:spcBef>
              <a:buClr>
                <a:srgbClr val="0077C6"/>
              </a:buClr>
              <a:buSzPct val="100000"/>
              <a:buAutoNum type="alphaUcPeriod"/>
            </a:pP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It happened to me, but I end up using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netflix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instead of studying or cleaning</a:t>
            </a:r>
          </a:p>
          <a:p>
            <a:pPr marL="508000" indent="-508000">
              <a:lnSpc>
                <a:spcPct val="150000"/>
              </a:lnSpc>
              <a:spcBef>
                <a:spcPts val="0"/>
              </a:spcBef>
              <a:buClr>
                <a:srgbClr val="0077C6"/>
              </a:buClr>
              <a:buSzPct val="100000"/>
              <a:buAutoNum type="alphaUcPeriod"/>
            </a:pP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I know perfectly what you are talking about. It's called </a:t>
            </a:r>
            <a:r>
              <a:rPr lang="en-US" dirty="0" err="1">
                <a:solidFill>
                  <a:srgbClr val="000000"/>
                </a:solidFill>
                <a:latin typeface="Calibri" panose="020F0502020204030204" pitchFamily="34" charset="0"/>
              </a:rPr>
              <a:t>procastination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 and it's happened to me</a:t>
            </a:r>
          </a:p>
          <a:p>
            <a:pPr marL="457200" indent="-457200">
              <a:lnSpc>
                <a:spcPct val="150000"/>
              </a:lnSpc>
              <a:spcBef>
                <a:spcPts val="0"/>
              </a:spcBef>
              <a:buClr>
                <a:srgbClr val="0077C6"/>
              </a:buClr>
              <a:buSzPct val="100000"/>
              <a:buAutoNum type="alphaUcPeriod"/>
            </a:pPr>
            <a:endParaRPr lang="es-ES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grpSp>
        <p:nvGrpSpPr>
          <p:cNvPr id="14" name="vss_group_1">
            <a:extLst>
              <a:ext uri="{FF2B5EF4-FFF2-40B4-BE49-F238E27FC236}">
                <a16:creationId xmlns:a16="http://schemas.microsoft.com/office/drawing/2014/main" id="{E3C3F93D-217C-4975-BD6C-3EC227D995C8}"/>
              </a:ext>
            </a:extLst>
          </p:cNvPr>
          <p:cNvGrpSpPr/>
          <p:nvPr/>
        </p:nvGrpSpPr>
        <p:grpSpPr>
          <a:xfrm>
            <a:off x="8028432" y="6309360"/>
            <a:ext cx="1051560" cy="370332"/>
            <a:chOff x="7734300" y="6299200"/>
            <a:chExt cx="1168400" cy="368300"/>
          </a:xfrm>
        </p:grpSpPr>
        <p:sp>
          <p:nvSpPr>
            <p:cNvPr id="12" name="vss_text_0">
              <a:extLst>
                <a:ext uri="{FF2B5EF4-FFF2-40B4-BE49-F238E27FC236}">
                  <a16:creationId xmlns:a16="http://schemas.microsoft.com/office/drawing/2014/main" id="{B72BEBA3-A40B-4B8C-8F2F-95EAED7A2D4C}"/>
                </a:ext>
              </a:extLst>
            </p:cNvPr>
            <p:cNvSpPr/>
            <p:nvPr/>
          </p:nvSpPr>
          <p:spPr>
            <a:xfrm>
              <a:off x="7734300" y="6299200"/>
              <a:ext cx="1168400" cy="368300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>
              <a:prstShdw prst="shdw14" dist="35921" dir="2700000">
                <a:scrgbClr r="0" g="0" b="0">
                  <a:alpha val="50000"/>
                </a:sc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56616" rtlCol="0" anchor="ctr">
              <a:noAutofit/>
            </a:bodyPr>
            <a:lstStyle/>
            <a:p>
              <a:pPr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</a:pPr>
              <a:r>
                <a:rPr lang="es-ES">
                  <a:solidFill>
                    <a:srgbClr val="FFFFFF"/>
                  </a:solidFill>
                  <a:latin typeface="Calibri Light" panose="020F0302020204030204" pitchFamily="34" charset="0"/>
                </a:rPr>
                <a:t>Closed</a:t>
              </a:r>
            </a:p>
          </p:txBody>
        </p:sp>
        <p:sp>
          <p:nvSpPr>
            <p:cNvPr id="13" name="vss_light">
              <a:extLst>
                <a:ext uri="{FF2B5EF4-FFF2-40B4-BE49-F238E27FC236}">
                  <a16:creationId xmlns:a16="http://schemas.microsoft.com/office/drawing/2014/main" id="{F93A12F9-F191-4485-9D2A-0A10B39FAAE1}"/>
                </a:ext>
              </a:extLst>
            </p:cNvPr>
            <p:cNvSpPr/>
            <p:nvPr/>
          </p:nvSpPr>
          <p:spPr>
            <a:xfrm>
              <a:off x="7802598" y="6364880"/>
              <a:ext cx="233841" cy="209302"/>
            </a:xfrm>
            <a:prstGeom prst="ellipse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</a:pPr>
              <a:endParaRPr lang="es-E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5" name="VotesStatusExplanation0">
            <a:extLst>
              <a:ext uri="{FF2B5EF4-FFF2-40B4-BE49-F238E27FC236}">
                <a16:creationId xmlns:a16="http://schemas.microsoft.com/office/drawing/2014/main" id="{54359B3B-347F-4748-ACDA-E7A83A65EC3F}"/>
              </a:ext>
            </a:extLst>
          </p:cNvPr>
          <p:cNvSpPr txBox="1"/>
          <p:nvPr/>
        </p:nvSpPr>
        <p:spPr>
          <a:xfrm>
            <a:off x="6665976" y="253746"/>
            <a:ext cx="2295144" cy="2743200"/>
          </a:xfrm>
          <a:prstGeom prst="rect">
            <a:avLst/>
          </a:prstGeom>
          <a:solidFill>
            <a:srgbClr val="F1F1F1">
              <a:alpha val="90000"/>
            </a:srgbClr>
          </a:solidFill>
          <a:ln w="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203200" rIns="203200" rtlCol="0" anchor="ctr" anchorCtr="1">
            <a:norm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sz="2400" i="1">
                <a:solidFill>
                  <a:srgbClr val="000000"/>
                </a:solidFill>
                <a:latin typeface="Arial" panose="020B0604020202020204" pitchFamily="34" charset="0"/>
              </a:rPr>
              <a:t>The question will open when you start your session and slideshow.</a:t>
            </a:r>
            <a:endParaRPr lang="es-ES" sz="2400" i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17" name="ExplanationsTable_0_1_1">
            <a:extLst>
              <a:ext uri="{FF2B5EF4-FFF2-40B4-BE49-F238E27FC236}">
                <a16:creationId xmlns:a16="http://schemas.microsoft.com/office/drawing/2014/main" id="{8C0FAE5B-8405-4D84-82C4-BB55C3ADA0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2342135"/>
              </p:ext>
            </p:extLst>
          </p:nvPr>
        </p:nvGraphicFramePr>
        <p:xfrm>
          <a:off x="731520" y="5959602"/>
          <a:ext cx="7040879" cy="976884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774497">
                  <a:extLst>
                    <a:ext uri="{9D8B030D-6E8A-4147-A177-3AD203B41FA5}">
                      <a16:colId xmlns:a16="http://schemas.microsoft.com/office/drawing/2014/main" val="3669183624"/>
                    </a:ext>
                  </a:extLst>
                </a:gridCol>
                <a:gridCol w="6266382">
                  <a:extLst>
                    <a:ext uri="{9D8B030D-6E8A-4147-A177-3AD203B41FA5}">
                      <a16:colId xmlns:a16="http://schemas.microsoft.com/office/drawing/2014/main" val="651532792"/>
                    </a:ext>
                  </a:extLst>
                </a:gridCol>
              </a:tblGrid>
              <a:tr h="48522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</a:pPr>
                      <a:r>
                        <a:rPr lang="es-ES" sz="1500" b="0" i="0" u="none" baseline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Internet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</a:pPr>
                      <a:r>
                        <a:rPr lang="en-US" sz="1500" b="0" i="0" u="none" baseline="0">
                          <a:solidFill>
                            <a:srgbClr val="D9D9D9"/>
                          </a:solidFill>
                          <a:latin typeface="Calibri" panose="020F0502020204030204" pitchFamily="34" charset="0"/>
                        </a:rPr>
                        <a:t>"Description of message sending methods"</a:t>
                      </a:r>
                      <a:endParaRPr lang="es-ES" sz="1500" b="0" i="0" u="none" baseline="0">
                        <a:solidFill>
                          <a:srgbClr val="D9D9D9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10716401"/>
                  </a:ext>
                </a:extLst>
              </a:tr>
              <a:tr h="39776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</a:pPr>
                      <a:r>
                        <a:rPr lang="es-ES" sz="1500" b="0" i="0" u="none" baseline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TXT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</a:pPr>
                      <a:r>
                        <a:rPr lang="en-US" sz="1500" b="0" i="0" u="none" baseline="0">
                          <a:solidFill>
                            <a:srgbClr val="E6E6E6"/>
                          </a:solidFill>
                          <a:latin typeface="Calibri" panose="020F0502020204030204" pitchFamily="34" charset="0"/>
                        </a:rPr>
                        <a:t>"It will be inserted after you've started a session"</a:t>
                      </a:r>
                      <a:endParaRPr lang="es-ES" sz="1500" b="0" i="0" u="none" baseline="0">
                        <a:solidFill>
                          <a:srgbClr val="E6E6E6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22429684"/>
                  </a:ext>
                </a:extLst>
              </a:tr>
            </a:tbl>
          </a:graphicData>
        </a:graphic>
      </p:graphicFrame>
      <p:grpSp>
        <p:nvGrpSpPr>
          <p:cNvPr id="26" name="VotesCounterGroup">
            <a:extLst>
              <a:ext uri="{FF2B5EF4-FFF2-40B4-BE49-F238E27FC236}">
                <a16:creationId xmlns:a16="http://schemas.microsoft.com/office/drawing/2014/main" id="{E3447470-38CB-4F24-9CEF-B7EE58CA0F93}"/>
              </a:ext>
            </a:extLst>
          </p:cNvPr>
          <p:cNvGrpSpPr/>
          <p:nvPr/>
        </p:nvGrpSpPr>
        <p:grpSpPr>
          <a:xfrm>
            <a:off x="7463333" y="6021324"/>
            <a:ext cx="630936" cy="291465"/>
            <a:chOff x="7095744" y="6137910"/>
            <a:chExt cx="630936" cy="294894"/>
          </a:xfrm>
        </p:grpSpPr>
        <p:pic>
          <p:nvPicPr>
            <p:cNvPr id="24" name="counter_icon">
              <a:extLst>
                <a:ext uri="{FF2B5EF4-FFF2-40B4-BE49-F238E27FC236}">
                  <a16:creationId xmlns:a16="http://schemas.microsoft.com/office/drawing/2014/main" id="{B826FDD9-CED7-4FB4-88AC-37AE7C8909A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62088" y="6137910"/>
              <a:ext cx="164592" cy="219456"/>
            </a:xfrm>
            <a:prstGeom prst="rect">
              <a:avLst/>
            </a:prstGeom>
          </p:spPr>
        </p:pic>
        <p:sp>
          <p:nvSpPr>
            <p:cNvPr id="25" name="counter_text">
              <a:extLst>
                <a:ext uri="{FF2B5EF4-FFF2-40B4-BE49-F238E27FC236}">
                  <a16:creationId xmlns:a16="http://schemas.microsoft.com/office/drawing/2014/main" id="{FAD80D43-59D8-49AF-B188-CBAD9DC661F8}"/>
                </a:ext>
              </a:extLst>
            </p:cNvPr>
            <p:cNvSpPr txBox="1"/>
            <p:nvPr/>
          </p:nvSpPr>
          <p:spPr>
            <a:xfrm>
              <a:off x="7095744" y="6144768"/>
              <a:ext cx="448056" cy="288036"/>
            </a:xfrm>
            <a:prstGeom prst="rect">
              <a:avLst/>
            </a:prstGeom>
            <a:solidFill>
              <a:srgbClr val="F1F1F1">
                <a:alpha val="0"/>
              </a:srgbClr>
            </a:solidFill>
          </p:spPr>
          <p:txBody>
            <a:bodyPr vert="horz" lIns="0" tIns="0" rIns="33020" bIns="0" rtlCol="0" anchor="ctr" anchorCtr="0">
              <a:noAutofit/>
            </a:bodyPr>
            <a:lstStyle/>
            <a:p>
              <a:pPr algn="r">
                <a:buClr>
                  <a:srgbClr val="000000"/>
                </a:buClr>
              </a:pPr>
              <a:r>
                <a:rPr lang="es-ES" sz="1600">
                  <a:solidFill>
                    <a:srgbClr val="FFFFFF"/>
                  </a:solidFill>
                  <a:latin typeface="Roboto Slab"/>
                </a:rPr>
                <a:t>1</a:t>
              </a:r>
            </a:p>
          </p:txBody>
        </p:sp>
      </p:grpSp>
      <p:grpSp>
        <p:nvGrpSpPr>
          <p:cNvPr id="30" name="ParticipantsCounterGroup">
            <a:extLst>
              <a:ext uri="{FF2B5EF4-FFF2-40B4-BE49-F238E27FC236}">
                <a16:creationId xmlns:a16="http://schemas.microsoft.com/office/drawing/2014/main" id="{D4CAE72C-1374-4010-8277-41F9969746CE}"/>
              </a:ext>
            </a:extLst>
          </p:cNvPr>
          <p:cNvGrpSpPr/>
          <p:nvPr/>
        </p:nvGrpSpPr>
        <p:grpSpPr>
          <a:xfrm>
            <a:off x="8129016" y="6035040"/>
            <a:ext cx="630936" cy="281178"/>
            <a:chOff x="8129016" y="6035040"/>
            <a:chExt cx="630936" cy="281178"/>
          </a:xfrm>
        </p:grpSpPr>
        <p:pic>
          <p:nvPicPr>
            <p:cNvPr id="28" name="counter_icon">
              <a:extLst>
                <a:ext uri="{FF2B5EF4-FFF2-40B4-BE49-F238E27FC236}">
                  <a16:creationId xmlns:a16="http://schemas.microsoft.com/office/drawing/2014/main" id="{CCE432F1-E212-4200-8380-5D444E8EB3A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95360" y="6055614"/>
              <a:ext cx="164592" cy="219456"/>
            </a:xfrm>
            <a:prstGeom prst="rect">
              <a:avLst/>
            </a:prstGeom>
          </p:spPr>
        </p:pic>
        <p:sp>
          <p:nvSpPr>
            <p:cNvPr id="29" name="counter_text">
              <a:extLst>
                <a:ext uri="{FF2B5EF4-FFF2-40B4-BE49-F238E27FC236}">
                  <a16:creationId xmlns:a16="http://schemas.microsoft.com/office/drawing/2014/main" id="{30CB08B4-2C72-40EA-ACC0-ECB1831C82B6}"/>
                </a:ext>
              </a:extLst>
            </p:cNvPr>
            <p:cNvSpPr txBox="1"/>
            <p:nvPr/>
          </p:nvSpPr>
          <p:spPr>
            <a:xfrm>
              <a:off x="8129016" y="6035040"/>
              <a:ext cx="448056" cy="281178"/>
            </a:xfrm>
            <a:prstGeom prst="rect">
              <a:avLst/>
            </a:prstGeom>
            <a:solidFill>
              <a:srgbClr val="F1F1F1">
                <a:alpha val="0"/>
              </a:srgbClr>
            </a:solidFill>
          </p:spPr>
          <p:txBody>
            <a:bodyPr vert="horz" lIns="0" tIns="0" rIns="33020" bIns="0" rtlCol="0" anchor="ctr" anchorCtr="0">
              <a:noAutofit/>
            </a:bodyPr>
            <a:lstStyle/>
            <a:p>
              <a:pPr algn="r">
                <a:buClr>
                  <a:srgbClr val="000000"/>
                </a:buClr>
              </a:pPr>
              <a:r>
                <a:rPr lang="es-ES" sz="1600">
                  <a:solidFill>
                    <a:srgbClr val="FFFFFF"/>
                  </a:solidFill>
                  <a:latin typeface="Roboto Slab"/>
                </a:rPr>
                <a:t>1</a:t>
              </a:r>
            </a:p>
          </p:txBody>
        </p:sp>
      </p:grpSp>
      <p:sp>
        <p:nvSpPr>
          <p:cNvPr id="34" name="VoteExplanationOverlay">
            <a:extLst>
              <a:ext uri="{FF2B5EF4-FFF2-40B4-BE49-F238E27FC236}">
                <a16:creationId xmlns:a16="http://schemas.microsoft.com/office/drawing/2014/main" id="{9D15F97A-187D-4725-AEC2-041906838C00}"/>
              </a:ext>
            </a:extLst>
          </p:cNvPr>
          <p:cNvSpPr txBox="1"/>
          <p:nvPr/>
        </p:nvSpPr>
        <p:spPr>
          <a:xfrm>
            <a:off x="723900" y="5956300"/>
            <a:ext cx="7035800" cy="939800"/>
          </a:xfrm>
          <a:prstGeom prst="rect">
            <a:avLst/>
          </a:prstGeom>
          <a:solidFill>
            <a:srgbClr val="F1F1F1">
              <a:alpha val="90000"/>
            </a:srgbClr>
          </a:solidFill>
          <a:ln w="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406400" rIns="406400" rtlCol="0" anchor="ctr" anchorCtr="1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sz="2000" i="1">
                <a:solidFill>
                  <a:srgbClr val="000000"/>
                </a:solidFill>
                <a:latin typeface="Arial" panose="020B0604020202020204" pitchFamily="34" charset="0"/>
              </a:rPr>
              <a:t>This presentation has been loaded without the Shakespeak add-in.</a:t>
            </a:r>
          </a:p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sz="2000" i="1">
                <a:solidFill>
                  <a:srgbClr val="000000"/>
                </a:solidFill>
                <a:latin typeface="Arial" panose="020B0604020202020204" pitchFamily="34" charset="0"/>
              </a:rPr>
              <a:t>Want to download the add-in for free? Go to http://shakespeak.com/en/free-download/.</a:t>
            </a:r>
            <a:endParaRPr lang="es-ES" sz="2000" i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46" name="Logo">
            <a:extLst>
              <a:ext uri="{FF2B5EF4-FFF2-40B4-BE49-F238E27FC236}">
                <a16:creationId xmlns:a16="http://schemas.microsoft.com/office/drawing/2014/main" id="{FE549D35-0880-422E-80B0-C42AFDA25121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032" y="6110478"/>
            <a:ext cx="365760" cy="521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8029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k_v_RS_1_2_2522442_1_1_1_-1_0_[1]_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VoteExplanationBg_1">
            <a:extLst>
              <a:ext uri="{FF2B5EF4-FFF2-40B4-BE49-F238E27FC236}">
                <a16:creationId xmlns:a16="http://schemas.microsoft.com/office/drawing/2014/main" id="{7BAFCE75-65FB-4D59-B1B3-FE4EF34DBD15}"/>
              </a:ext>
            </a:extLst>
          </p:cNvPr>
          <p:cNvSpPr txBox="1"/>
          <p:nvPr/>
        </p:nvSpPr>
        <p:spPr>
          <a:xfrm>
            <a:off x="0" y="5843016"/>
            <a:ext cx="9144000" cy="1014984"/>
          </a:xfrm>
          <a:prstGeom prst="rect">
            <a:avLst/>
          </a:prstGeom>
          <a:solidFill>
            <a:srgbClr val="0082C8"/>
          </a:solidFill>
        </p:spPr>
        <p:txBody>
          <a:bodyPr vert="horz" lIns="91440" tIns="45720" rIns="91440" bIns="45720" rtlCol="0" anchor="ctr" anchorCtr="0">
            <a:noAutofit/>
          </a:bodyPr>
          <a:lstStyle/>
          <a:p>
            <a:pPr algn="ctr">
              <a:buClr>
                <a:srgbClr val="000000"/>
              </a:buClr>
            </a:pPr>
            <a:endParaRPr lang="es-E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" name="sk_v_RT_1_2_2522442_1_1_1_-1_0_[1]_0">
            <a:extLst>
              <a:ext uri="{FF2B5EF4-FFF2-40B4-BE49-F238E27FC236}">
                <a16:creationId xmlns:a16="http://schemas.microsoft.com/office/drawing/2014/main" id="{2371682B-B1AE-47FD-B04A-85A729CDF4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85166"/>
            <a:ext cx="7886700" cy="141274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</a:extLst>
        </p:spPr>
        <p:txBody>
          <a:bodyPr lIns="0" tIns="45720" rIns="91440" bIns="45720" anchor="ctr" anchorCtr="0">
            <a:noAutofit/>
          </a:bodyPr>
          <a:lstStyle/>
          <a:p>
            <a:pPr>
              <a:lnSpc>
                <a:spcPct val="100000"/>
              </a:lnSpc>
              <a:buClr>
                <a:srgbClr val="000000"/>
              </a:buClr>
            </a:pPr>
            <a:r>
              <a:rPr lang="en-US">
                <a:solidFill>
                  <a:srgbClr val="000000"/>
                </a:solidFill>
                <a:latin typeface="Calibri Light" panose="020F0302020204030204" pitchFamily="34" charset="0"/>
              </a:rPr>
              <a:t>Has it ever happened to you that you have to study for an exam or finish an assignment and suddenly you feel the need to clean your room?</a:t>
            </a:r>
            <a:endParaRPr lang="es-ES">
              <a:solidFill>
                <a:srgbClr val="000000"/>
              </a:solidFill>
              <a:latin typeface="Calibri Light" panose="020F0302020204030204" pitchFamily="34" charset="0"/>
            </a:endParaRPr>
          </a:p>
        </p:txBody>
      </p:sp>
      <p:grpSp>
        <p:nvGrpSpPr>
          <p:cNvPr id="30" name="vss_group_1">
            <a:extLst>
              <a:ext uri="{FF2B5EF4-FFF2-40B4-BE49-F238E27FC236}">
                <a16:creationId xmlns:a16="http://schemas.microsoft.com/office/drawing/2014/main" id="{F9745D6B-B6B6-4C23-8CEF-33C2A16974EB}"/>
              </a:ext>
            </a:extLst>
          </p:cNvPr>
          <p:cNvGrpSpPr/>
          <p:nvPr/>
        </p:nvGrpSpPr>
        <p:grpSpPr>
          <a:xfrm>
            <a:off x="8028432" y="6309359"/>
            <a:ext cx="1051560" cy="370332"/>
            <a:chOff x="7734300" y="6299200"/>
            <a:chExt cx="1168400" cy="368300"/>
          </a:xfrm>
        </p:grpSpPr>
        <p:sp>
          <p:nvSpPr>
            <p:cNvPr id="28" name="vss_text_0">
              <a:extLst>
                <a:ext uri="{FF2B5EF4-FFF2-40B4-BE49-F238E27FC236}">
                  <a16:creationId xmlns:a16="http://schemas.microsoft.com/office/drawing/2014/main" id="{E5E143BE-FB17-4883-BF7F-34BFD42331A2}"/>
                </a:ext>
              </a:extLst>
            </p:cNvPr>
            <p:cNvSpPr/>
            <p:nvPr/>
          </p:nvSpPr>
          <p:spPr>
            <a:xfrm>
              <a:off x="7734300" y="6299200"/>
              <a:ext cx="1168400" cy="368300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>
              <a:prstShdw prst="shdw14" dist="35921" dir="2700000">
                <a:scrgbClr r="0" g="0" b="0">
                  <a:alpha val="50000"/>
                </a:sc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56616" rtlCol="0" anchor="ctr">
              <a:noAutofit/>
            </a:bodyPr>
            <a:lstStyle/>
            <a:p>
              <a:pPr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</a:pPr>
              <a:r>
                <a:rPr lang="es-ES">
                  <a:solidFill>
                    <a:srgbClr val="FFFFFF"/>
                  </a:solidFill>
                  <a:latin typeface="Calibri Light" panose="020F0302020204030204" pitchFamily="34" charset="0"/>
                </a:rPr>
                <a:t>Closed</a:t>
              </a:r>
            </a:p>
          </p:txBody>
        </p:sp>
        <p:sp>
          <p:nvSpPr>
            <p:cNvPr id="29" name="vss_light">
              <a:extLst>
                <a:ext uri="{FF2B5EF4-FFF2-40B4-BE49-F238E27FC236}">
                  <a16:creationId xmlns:a16="http://schemas.microsoft.com/office/drawing/2014/main" id="{9962C65C-8C75-4B13-BBE3-E6AA68A5DF67}"/>
                </a:ext>
              </a:extLst>
            </p:cNvPr>
            <p:cNvSpPr/>
            <p:nvPr/>
          </p:nvSpPr>
          <p:spPr>
            <a:xfrm>
              <a:off x="7802598" y="6364880"/>
              <a:ext cx="233841" cy="209302"/>
            </a:xfrm>
            <a:prstGeom prst="ellipse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</a:pPr>
              <a:endParaRPr lang="es-E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aphicFrame>
        <p:nvGraphicFramePr>
          <p:cNvPr id="33" name="ExplanationsTable_0_1_1">
            <a:extLst>
              <a:ext uri="{FF2B5EF4-FFF2-40B4-BE49-F238E27FC236}">
                <a16:creationId xmlns:a16="http://schemas.microsoft.com/office/drawing/2014/main" id="{E786C37B-816F-465C-8175-A845D7BC38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4650446"/>
              </p:ext>
            </p:extLst>
          </p:nvPr>
        </p:nvGraphicFramePr>
        <p:xfrm>
          <a:off x="731520" y="5959602"/>
          <a:ext cx="7040879" cy="946404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774497">
                  <a:extLst>
                    <a:ext uri="{9D8B030D-6E8A-4147-A177-3AD203B41FA5}">
                      <a16:colId xmlns:a16="http://schemas.microsoft.com/office/drawing/2014/main" val="4004988790"/>
                    </a:ext>
                  </a:extLst>
                </a:gridCol>
                <a:gridCol w="6266382">
                  <a:extLst>
                    <a:ext uri="{9D8B030D-6E8A-4147-A177-3AD203B41FA5}">
                      <a16:colId xmlns:a16="http://schemas.microsoft.com/office/drawing/2014/main" val="1535649113"/>
                    </a:ext>
                  </a:extLst>
                </a:gridCol>
              </a:tblGrid>
              <a:tr h="51663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</a:pPr>
                      <a:r>
                        <a:rPr lang="es-ES" sz="1500" b="0" i="0" u="none" baseline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Internet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</a:pPr>
                      <a:r>
                        <a:rPr lang="en-US" sz="1500" b="0" i="0" u="none" baseline="0">
                          <a:solidFill>
                            <a:srgbClr val="D9D9D9"/>
                          </a:solidFill>
                          <a:latin typeface="Calibri" panose="020F0502020204030204" pitchFamily="34" charset="0"/>
                        </a:rPr>
                        <a:t>"Description of message sending methods"</a:t>
                      </a:r>
                      <a:endParaRPr lang="es-ES" sz="1500" b="0" i="0" u="none" baseline="0">
                        <a:solidFill>
                          <a:srgbClr val="D9D9D9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8592562"/>
                  </a:ext>
                </a:extLst>
              </a:tr>
              <a:tr h="39776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</a:pPr>
                      <a:r>
                        <a:rPr lang="es-ES" sz="1500" b="0" i="0" u="none" baseline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TXT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</a:pPr>
                      <a:r>
                        <a:rPr lang="en-US" sz="1500" b="0" i="0" u="none" baseline="0">
                          <a:solidFill>
                            <a:srgbClr val="E6E6E6"/>
                          </a:solidFill>
                          <a:latin typeface="Calibri" panose="020F0502020204030204" pitchFamily="34" charset="0"/>
                        </a:rPr>
                        <a:t>"It will be inserted after you've started a session"</a:t>
                      </a:r>
                      <a:endParaRPr lang="es-ES" sz="1500" b="0" i="0" u="none" baseline="0">
                        <a:solidFill>
                          <a:srgbClr val="E6E6E6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10748902"/>
                  </a:ext>
                </a:extLst>
              </a:tr>
            </a:tbl>
          </a:graphicData>
        </a:graphic>
      </p:graphicFrame>
      <p:pic>
        <p:nvPicPr>
          <p:cNvPr id="62" name="Logo">
            <a:extLst>
              <a:ext uri="{FF2B5EF4-FFF2-40B4-BE49-F238E27FC236}">
                <a16:creationId xmlns:a16="http://schemas.microsoft.com/office/drawing/2014/main" id="{33ED4570-4666-4AF7-8419-820710A155C6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032" y="6110478"/>
            <a:ext cx="365760" cy="521208"/>
          </a:xfrm>
          <a:prstGeom prst="rect">
            <a:avLst/>
          </a:prstGeom>
        </p:spPr>
      </p:pic>
      <p:grpSp>
        <p:nvGrpSpPr>
          <p:cNvPr id="85" name="rg_group_1">
            <a:extLst>
              <a:ext uri="{FF2B5EF4-FFF2-40B4-BE49-F238E27FC236}">
                <a16:creationId xmlns:a16="http://schemas.microsoft.com/office/drawing/2014/main" id="{15365261-52CE-4DE9-B7E9-3AD98CBD1015}"/>
              </a:ext>
            </a:extLst>
          </p:cNvPr>
          <p:cNvGrpSpPr/>
          <p:nvPr/>
        </p:nvGrpSpPr>
        <p:grpSpPr>
          <a:xfrm>
            <a:off x="419100" y="1689100"/>
            <a:ext cx="8255000" cy="3886200"/>
            <a:chOff x="419100" y="1689100"/>
            <a:chExt cx="8255000" cy="3886200"/>
          </a:xfrm>
        </p:grpSpPr>
        <p:sp>
          <p:nvSpPr>
            <p:cNvPr id="67" name="rg_background_0">
              <a:extLst>
                <a:ext uri="{FF2B5EF4-FFF2-40B4-BE49-F238E27FC236}">
                  <a16:creationId xmlns:a16="http://schemas.microsoft.com/office/drawing/2014/main" id="{9D862E02-475D-4AB6-A282-913D404BE5D3}"/>
                </a:ext>
              </a:extLst>
            </p:cNvPr>
            <p:cNvSpPr txBox="1"/>
            <p:nvPr/>
          </p:nvSpPr>
          <p:spPr>
            <a:xfrm>
              <a:off x="419100" y="1689100"/>
              <a:ext cx="8255000" cy="3886200"/>
            </a:xfrm>
            <a:prstGeom prst="rect">
              <a:avLst/>
            </a:prstGeom>
            <a:noFill/>
          </p:spPr>
          <p:txBody>
            <a:bodyPr vert="horz" rtlCol="0">
              <a:spAutoFit/>
            </a:bodyPr>
            <a:lstStyle/>
            <a:p>
              <a:endParaRPr lang="es-ES"/>
            </a:p>
          </p:txBody>
        </p:sp>
        <p:sp>
          <p:nvSpPr>
            <p:cNvPr id="68" name="rg_axis_0" hidden="1">
              <a:extLst>
                <a:ext uri="{FF2B5EF4-FFF2-40B4-BE49-F238E27FC236}">
                  <a16:creationId xmlns:a16="http://schemas.microsoft.com/office/drawing/2014/main" id="{F77A3246-87D0-496A-84B9-AB23A346BC0E}"/>
                </a:ext>
              </a:extLst>
            </p:cNvPr>
            <p:cNvSpPr txBox="1"/>
            <p:nvPr/>
          </p:nvSpPr>
          <p:spPr>
            <a:xfrm>
              <a:off x="4991100" y="1727200"/>
              <a:ext cx="12700" cy="3810000"/>
            </a:xfrm>
            <a:prstGeom prst="rect">
              <a:avLst/>
            </a:prstGeom>
            <a:solidFill>
              <a:srgbClr val="000000">
                <a:alpha val="0"/>
              </a:srgbClr>
            </a:solidFill>
          </p:spPr>
          <p:txBody>
            <a:bodyPr vert="horz" rtlCol="0" anchor="t" anchorCtr="0">
              <a:noAutofit/>
            </a:bodyPr>
            <a:lstStyle/>
            <a:p>
              <a:endParaRPr lang="es-ES"/>
            </a:p>
          </p:txBody>
        </p:sp>
        <p:sp>
          <p:nvSpPr>
            <p:cNvPr id="69" name="rg_axisTick_0" hidden="1">
              <a:extLst>
                <a:ext uri="{FF2B5EF4-FFF2-40B4-BE49-F238E27FC236}">
                  <a16:creationId xmlns:a16="http://schemas.microsoft.com/office/drawing/2014/main" id="{DD990A90-30C6-4948-805B-BEB35860929A}"/>
                </a:ext>
              </a:extLst>
            </p:cNvPr>
            <p:cNvSpPr txBox="1"/>
            <p:nvPr/>
          </p:nvSpPr>
          <p:spPr>
            <a:xfrm>
              <a:off x="4927600" y="1727200"/>
              <a:ext cx="63500" cy="12700"/>
            </a:xfrm>
            <a:prstGeom prst="rect">
              <a:avLst/>
            </a:prstGeom>
            <a:solidFill>
              <a:srgbClr val="000000">
                <a:alpha val="0"/>
              </a:srgbClr>
            </a:solidFill>
          </p:spPr>
          <p:txBody>
            <a:bodyPr vert="horz" rtlCol="0" anchor="t" anchorCtr="0">
              <a:noAutofit/>
            </a:bodyPr>
            <a:lstStyle/>
            <a:p>
              <a:endParaRPr lang="es-ES"/>
            </a:p>
          </p:txBody>
        </p:sp>
        <p:sp>
          <p:nvSpPr>
            <p:cNvPr id="70" name="rg_axisTick_1" hidden="1">
              <a:extLst>
                <a:ext uri="{FF2B5EF4-FFF2-40B4-BE49-F238E27FC236}">
                  <a16:creationId xmlns:a16="http://schemas.microsoft.com/office/drawing/2014/main" id="{A3B4D04A-8C00-4C7B-90D9-85F50E20F6F7}"/>
                </a:ext>
              </a:extLst>
            </p:cNvPr>
            <p:cNvSpPr txBox="1"/>
            <p:nvPr/>
          </p:nvSpPr>
          <p:spPr>
            <a:xfrm>
              <a:off x="4927600" y="2997200"/>
              <a:ext cx="63500" cy="12700"/>
            </a:xfrm>
            <a:prstGeom prst="rect">
              <a:avLst/>
            </a:prstGeom>
            <a:solidFill>
              <a:srgbClr val="000000">
                <a:alpha val="0"/>
              </a:srgbClr>
            </a:solidFill>
          </p:spPr>
          <p:txBody>
            <a:bodyPr vert="horz" rtlCol="0" anchor="t" anchorCtr="0">
              <a:noAutofit/>
            </a:bodyPr>
            <a:lstStyle/>
            <a:p>
              <a:endParaRPr lang="es-ES"/>
            </a:p>
          </p:txBody>
        </p:sp>
        <p:sp>
          <p:nvSpPr>
            <p:cNvPr id="71" name="rg_axisTick_2" hidden="1">
              <a:extLst>
                <a:ext uri="{FF2B5EF4-FFF2-40B4-BE49-F238E27FC236}">
                  <a16:creationId xmlns:a16="http://schemas.microsoft.com/office/drawing/2014/main" id="{2B4E8F12-849C-4E00-8056-914309BD67B3}"/>
                </a:ext>
              </a:extLst>
            </p:cNvPr>
            <p:cNvSpPr txBox="1"/>
            <p:nvPr/>
          </p:nvSpPr>
          <p:spPr>
            <a:xfrm>
              <a:off x="4927600" y="4267200"/>
              <a:ext cx="63500" cy="12700"/>
            </a:xfrm>
            <a:prstGeom prst="rect">
              <a:avLst/>
            </a:prstGeom>
            <a:solidFill>
              <a:srgbClr val="000000">
                <a:alpha val="0"/>
              </a:srgbClr>
            </a:solidFill>
          </p:spPr>
          <p:txBody>
            <a:bodyPr vert="horz" rtlCol="0" anchor="t" anchorCtr="0">
              <a:noAutofit/>
            </a:bodyPr>
            <a:lstStyle/>
            <a:p>
              <a:endParaRPr lang="es-ES"/>
            </a:p>
          </p:txBody>
        </p:sp>
        <p:sp>
          <p:nvSpPr>
            <p:cNvPr id="72" name="rg_axisTick_3" hidden="1">
              <a:extLst>
                <a:ext uri="{FF2B5EF4-FFF2-40B4-BE49-F238E27FC236}">
                  <a16:creationId xmlns:a16="http://schemas.microsoft.com/office/drawing/2014/main" id="{BFC244F3-B5E4-49A3-A5E9-57A4AABC1636}"/>
                </a:ext>
              </a:extLst>
            </p:cNvPr>
            <p:cNvSpPr txBox="1"/>
            <p:nvPr/>
          </p:nvSpPr>
          <p:spPr>
            <a:xfrm>
              <a:off x="4927600" y="5524500"/>
              <a:ext cx="63500" cy="12700"/>
            </a:xfrm>
            <a:prstGeom prst="rect">
              <a:avLst/>
            </a:prstGeom>
            <a:solidFill>
              <a:srgbClr val="000000"/>
            </a:solidFill>
          </p:spPr>
          <p:txBody>
            <a:bodyPr vert="horz" rtlCol="0" anchor="t" anchorCtr="0">
              <a:noAutofit/>
            </a:bodyPr>
            <a:lstStyle/>
            <a:p>
              <a:endParaRPr lang="es-ES"/>
            </a:p>
          </p:txBody>
        </p:sp>
        <p:sp>
          <p:nvSpPr>
            <p:cNvPr id="73" name="rg_axisBullet_0_0">
              <a:extLst>
                <a:ext uri="{FF2B5EF4-FFF2-40B4-BE49-F238E27FC236}">
                  <a16:creationId xmlns:a16="http://schemas.microsoft.com/office/drawing/2014/main" id="{D9DAF11A-B1B5-4442-9C36-BFCEEBDFCC22}"/>
                </a:ext>
              </a:extLst>
            </p:cNvPr>
            <p:cNvSpPr txBox="1"/>
            <p:nvPr/>
          </p:nvSpPr>
          <p:spPr>
            <a:xfrm>
              <a:off x="495300" y="1765300"/>
              <a:ext cx="508000" cy="1193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000000"/>
                  </a:solidFill>
                </a14:hiddenFill>
              </a:ext>
            </a:extLst>
          </p:spPr>
          <p:txBody>
            <a:bodyPr vert="horz" lIns="0" tIns="0" rIns="0" bIns="0" rtlCol="0" anchor="ctr" anchorCtr="1">
              <a:noAutofit/>
            </a:bodyPr>
            <a:lstStyle/>
            <a:p>
              <a:r>
                <a:rPr lang="es-ES" sz="1500">
                  <a:solidFill>
                    <a:srgbClr val="000000"/>
                  </a:solidFill>
                  <a:latin typeface="Calibri" panose="020F0502020204030204" pitchFamily="34" charset="0"/>
                </a:rPr>
                <a:t>A.</a:t>
              </a:r>
            </a:p>
          </p:txBody>
        </p:sp>
        <p:sp>
          <p:nvSpPr>
            <p:cNvPr id="74" name="rg_axisBullet_1_0">
              <a:extLst>
                <a:ext uri="{FF2B5EF4-FFF2-40B4-BE49-F238E27FC236}">
                  <a16:creationId xmlns:a16="http://schemas.microsoft.com/office/drawing/2014/main" id="{F6AA161C-F3BB-412F-848B-FB291305F9DF}"/>
                </a:ext>
              </a:extLst>
            </p:cNvPr>
            <p:cNvSpPr txBox="1"/>
            <p:nvPr/>
          </p:nvSpPr>
          <p:spPr>
            <a:xfrm>
              <a:off x="495300" y="3035300"/>
              <a:ext cx="508000" cy="1193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000000"/>
                  </a:solidFill>
                </a14:hiddenFill>
              </a:ext>
            </a:extLst>
          </p:spPr>
          <p:txBody>
            <a:bodyPr vert="horz" lIns="0" tIns="0" rIns="0" bIns="0" rtlCol="0" anchor="ctr" anchorCtr="1">
              <a:noAutofit/>
            </a:bodyPr>
            <a:lstStyle/>
            <a:p>
              <a:r>
                <a:rPr lang="es-ES" sz="1500">
                  <a:solidFill>
                    <a:srgbClr val="000000"/>
                  </a:solidFill>
                  <a:latin typeface="Calibri" panose="020F0502020204030204" pitchFamily="34" charset="0"/>
                </a:rPr>
                <a:t>B.</a:t>
              </a:r>
            </a:p>
          </p:txBody>
        </p:sp>
        <p:sp>
          <p:nvSpPr>
            <p:cNvPr id="75" name="rg_axisBullet_2_0">
              <a:extLst>
                <a:ext uri="{FF2B5EF4-FFF2-40B4-BE49-F238E27FC236}">
                  <a16:creationId xmlns:a16="http://schemas.microsoft.com/office/drawing/2014/main" id="{3548D345-8A4B-46B6-94D8-5A1592A368A2}"/>
                </a:ext>
              </a:extLst>
            </p:cNvPr>
            <p:cNvSpPr txBox="1"/>
            <p:nvPr/>
          </p:nvSpPr>
          <p:spPr>
            <a:xfrm>
              <a:off x="495300" y="4305300"/>
              <a:ext cx="508000" cy="1193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000000"/>
                  </a:solidFill>
                </a14:hiddenFill>
              </a:ext>
            </a:extLst>
          </p:spPr>
          <p:txBody>
            <a:bodyPr vert="horz" lIns="0" tIns="0" rIns="0" bIns="0" rtlCol="0" anchor="ctr" anchorCtr="1">
              <a:noAutofit/>
            </a:bodyPr>
            <a:lstStyle/>
            <a:p>
              <a:r>
                <a:rPr lang="es-ES" sz="1500">
                  <a:solidFill>
                    <a:srgbClr val="000000"/>
                  </a:solidFill>
                  <a:latin typeface="Calibri" panose="020F0502020204030204" pitchFamily="34" charset="0"/>
                </a:rPr>
                <a:t>C.</a:t>
              </a:r>
            </a:p>
          </p:txBody>
        </p:sp>
        <p:sp>
          <p:nvSpPr>
            <p:cNvPr id="76" name="rg_axisLabel_0_0">
              <a:extLst>
                <a:ext uri="{FF2B5EF4-FFF2-40B4-BE49-F238E27FC236}">
                  <a16:creationId xmlns:a16="http://schemas.microsoft.com/office/drawing/2014/main" id="{91A68503-B56F-44BA-88E6-82B5B0441EDE}"/>
                </a:ext>
              </a:extLst>
            </p:cNvPr>
            <p:cNvSpPr txBox="1"/>
            <p:nvPr/>
          </p:nvSpPr>
          <p:spPr>
            <a:xfrm>
              <a:off x="1079500" y="1765300"/>
              <a:ext cx="3835400" cy="1193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000000"/>
                  </a:solidFill>
                </a14:hiddenFill>
              </a:ext>
            </a:extLst>
          </p:spPr>
          <p:txBody>
            <a:bodyPr vert="horz" lIns="0" tIns="0" rIns="0" bIns="0" rtlCol="0" anchor="ctr" anchorCtr="0">
              <a:no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Calibri" panose="020F0502020204030204" pitchFamily="34" charset="0"/>
                </a:rPr>
                <a:t>No, it has never happened to me nor will it happen to me  ;)</a:t>
              </a:r>
              <a:endParaRPr lang="es-ES" sz="15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7" name="rg_axisLabel_1_0">
              <a:extLst>
                <a:ext uri="{FF2B5EF4-FFF2-40B4-BE49-F238E27FC236}">
                  <a16:creationId xmlns:a16="http://schemas.microsoft.com/office/drawing/2014/main" id="{CA7BBA77-682D-41B5-A1D9-AAB2799E52FD}"/>
                </a:ext>
              </a:extLst>
            </p:cNvPr>
            <p:cNvSpPr txBox="1"/>
            <p:nvPr/>
          </p:nvSpPr>
          <p:spPr>
            <a:xfrm>
              <a:off x="1079500" y="3035300"/>
              <a:ext cx="3835400" cy="1193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000000"/>
                  </a:solidFill>
                </a14:hiddenFill>
              </a:ext>
            </a:extLst>
          </p:spPr>
          <p:txBody>
            <a:bodyPr vert="horz" lIns="0" tIns="0" rIns="0" bIns="0" rtlCol="0" anchor="ctr" anchorCtr="0">
              <a:no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Calibri" panose="020F0502020204030204" pitchFamily="34" charset="0"/>
                </a:rPr>
                <a:t>It happened to me, but I end up using netflix instead of studying or cleaning</a:t>
              </a:r>
              <a:endParaRPr lang="es-ES" sz="15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8" name="rg_axisLabel_2_0">
              <a:extLst>
                <a:ext uri="{FF2B5EF4-FFF2-40B4-BE49-F238E27FC236}">
                  <a16:creationId xmlns:a16="http://schemas.microsoft.com/office/drawing/2014/main" id="{15B39936-55B8-4844-BB29-E8148531CE67}"/>
                </a:ext>
              </a:extLst>
            </p:cNvPr>
            <p:cNvSpPr txBox="1"/>
            <p:nvPr/>
          </p:nvSpPr>
          <p:spPr>
            <a:xfrm>
              <a:off x="1079500" y="4305300"/>
              <a:ext cx="3835400" cy="1193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000000"/>
                  </a:solidFill>
                </a14:hiddenFill>
              </a:ext>
            </a:extLst>
          </p:spPr>
          <p:txBody>
            <a:bodyPr vert="horz" lIns="0" tIns="0" rIns="0" bIns="0" rtlCol="0" anchor="ctr" anchorCtr="0">
              <a:noAutofit/>
            </a:bodyPr>
            <a:lstStyle/>
            <a:p>
              <a:r>
                <a:rPr lang="en-US" sz="1500">
                  <a:solidFill>
                    <a:srgbClr val="000000"/>
                  </a:solidFill>
                  <a:latin typeface="Calibri" panose="020F0502020204030204" pitchFamily="34" charset="0"/>
                </a:rPr>
                <a:t>I know perfectly what you are talking about. It's called procastination and it's happened to me</a:t>
              </a:r>
              <a:endParaRPr lang="es-ES" sz="15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9" name="rg_bar_0_0">
              <a:extLst>
                <a:ext uri="{FF2B5EF4-FFF2-40B4-BE49-F238E27FC236}">
                  <a16:creationId xmlns:a16="http://schemas.microsoft.com/office/drawing/2014/main" id="{1F3E4EB2-8ADC-47D9-A721-CD9A63B46C5B}"/>
                </a:ext>
              </a:extLst>
            </p:cNvPr>
            <p:cNvSpPr txBox="1"/>
            <p:nvPr/>
          </p:nvSpPr>
          <p:spPr>
            <a:xfrm>
              <a:off x="5003800" y="2171700"/>
              <a:ext cx="2514600" cy="381000"/>
            </a:xfrm>
            <a:prstGeom prst="roundRect">
              <a:avLst/>
            </a:prstGeom>
            <a:gradFill flip="none" rotWithShape="1">
              <a:gsLst>
                <a:gs pos="0">
                  <a:srgbClr val="154569"/>
                </a:gs>
                <a:gs pos="100000">
                  <a:srgbClr val="0095FF"/>
                </a:gs>
              </a:gsLst>
              <a:lin ang="0" scaled="1"/>
              <a:tileRect/>
            </a:gradFill>
          </p:spPr>
          <p:txBody>
            <a:bodyPr vert="horz" rtlCol="0" anchor="t" anchorCtr="0">
              <a:noAutofit/>
            </a:bodyPr>
            <a:lstStyle/>
            <a:p>
              <a:endParaRPr lang="es-ES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0" name="rg_bar_1_0" hidden="1">
              <a:extLst>
                <a:ext uri="{FF2B5EF4-FFF2-40B4-BE49-F238E27FC236}">
                  <a16:creationId xmlns:a16="http://schemas.microsoft.com/office/drawing/2014/main" id="{40E7BE2D-7CB2-47DE-93F4-73E55D045B9D}"/>
                </a:ext>
              </a:extLst>
            </p:cNvPr>
            <p:cNvSpPr txBox="1"/>
            <p:nvPr/>
          </p:nvSpPr>
          <p:spPr>
            <a:xfrm>
              <a:off x="5003800" y="3441700"/>
              <a:ext cx="1676400" cy="381000"/>
            </a:xfrm>
            <a:prstGeom prst="roundRect">
              <a:avLst/>
            </a:prstGeom>
            <a:gradFill flip="none" rotWithShape="1">
              <a:gsLst>
                <a:gs pos="0">
                  <a:srgbClr val="154569"/>
                </a:gs>
                <a:gs pos="100000">
                  <a:srgbClr val="0095FF"/>
                </a:gs>
              </a:gsLst>
              <a:lin ang="0" scaled="1"/>
              <a:tileRect/>
            </a:gradFill>
          </p:spPr>
          <p:txBody>
            <a:bodyPr vert="horz" rtlCol="0" anchor="t" anchorCtr="0">
              <a:noAutofit/>
            </a:bodyPr>
            <a:lstStyle/>
            <a:p>
              <a:endParaRPr lang="es-ES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1" name="rg_bar_2_0" hidden="1">
              <a:extLst>
                <a:ext uri="{FF2B5EF4-FFF2-40B4-BE49-F238E27FC236}">
                  <a16:creationId xmlns:a16="http://schemas.microsoft.com/office/drawing/2014/main" id="{6E9E7E72-7B11-4382-9E78-5985971D538E}"/>
                </a:ext>
              </a:extLst>
            </p:cNvPr>
            <p:cNvSpPr txBox="1"/>
            <p:nvPr/>
          </p:nvSpPr>
          <p:spPr>
            <a:xfrm>
              <a:off x="5003800" y="4711700"/>
              <a:ext cx="2514600" cy="381000"/>
            </a:xfrm>
            <a:prstGeom prst="roundRect">
              <a:avLst/>
            </a:prstGeom>
            <a:gradFill flip="none" rotWithShape="1">
              <a:gsLst>
                <a:gs pos="0">
                  <a:srgbClr val="154569"/>
                </a:gs>
                <a:gs pos="100000">
                  <a:srgbClr val="0095FF"/>
                </a:gs>
              </a:gsLst>
              <a:lin ang="0" scaled="1"/>
              <a:tileRect/>
            </a:gradFill>
          </p:spPr>
          <p:txBody>
            <a:bodyPr vert="horz" rtlCol="0" anchor="t" anchorCtr="0">
              <a:noAutofit/>
            </a:bodyPr>
            <a:lstStyle/>
            <a:p>
              <a:endParaRPr lang="es-ES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2" name="rg_barLabel_0_1">
              <a:extLst>
                <a:ext uri="{FF2B5EF4-FFF2-40B4-BE49-F238E27FC236}">
                  <a16:creationId xmlns:a16="http://schemas.microsoft.com/office/drawing/2014/main" id="{80DF75E6-A439-49D0-9E2D-2182088D9274}"/>
                </a:ext>
              </a:extLst>
            </p:cNvPr>
            <p:cNvSpPr txBox="1"/>
            <p:nvPr/>
          </p:nvSpPr>
          <p:spPr>
            <a:xfrm>
              <a:off x="7594600" y="2171700"/>
              <a:ext cx="1079500" cy="381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000000"/>
                  </a:solidFill>
                </a14:hiddenFill>
              </a:ext>
            </a:extLst>
          </p:spPr>
          <p:txBody>
            <a:bodyPr vert="horz" lIns="0" tIns="0" rIns="0" bIns="0" rtlCol="0" anchor="ctr" anchorCtr="1">
              <a:noAutofit/>
            </a:bodyPr>
            <a:lstStyle/>
            <a:p>
              <a:r>
                <a:rPr lang="es-ES" sz="2100">
                  <a:solidFill>
                    <a:srgbClr val="000000"/>
                  </a:solidFill>
                  <a:latin typeface="Calibri" panose="020F0502020204030204" pitchFamily="34" charset="0"/>
                </a:rPr>
                <a:t>100.0%</a:t>
              </a:r>
            </a:p>
          </p:txBody>
        </p:sp>
        <p:sp>
          <p:nvSpPr>
            <p:cNvPr id="83" name="rg_barLabel_1_1">
              <a:extLst>
                <a:ext uri="{FF2B5EF4-FFF2-40B4-BE49-F238E27FC236}">
                  <a16:creationId xmlns:a16="http://schemas.microsoft.com/office/drawing/2014/main" id="{E789F678-F5C0-444D-90C4-E6941E8C08E7}"/>
                </a:ext>
              </a:extLst>
            </p:cNvPr>
            <p:cNvSpPr txBox="1"/>
            <p:nvPr/>
          </p:nvSpPr>
          <p:spPr>
            <a:xfrm>
              <a:off x="5080000" y="3441700"/>
              <a:ext cx="1079500" cy="381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000000"/>
                  </a:solidFill>
                </a14:hiddenFill>
              </a:ext>
            </a:extLst>
          </p:spPr>
          <p:txBody>
            <a:bodyPr vert="horz" lIns="0" tIns="0" rIns="0" bIns="0" rtlCol="0" anchor="ctr" anchorCtr="1">
              <a:noAutofit/>
            </a:bodyPr>
            <a:lstStyle/>
            <a:p>
              <a:r>
                <a:rPr lang="es-ES" sz="2100">
                  <a:solidFill>
                    <a:srgbClr val="000000"/>
                  </a:solidFill>
                  <a:latin typeface="Calibri" panose="020F0502020204030204" pitchFamily="34" charset="0"/>
                </a:rPr>
                <a:t>0.0%</a:t>
              </a:r>
            </a:p>
          </p:txBody>
        </p:sp>
        <p:sp>
          <p:nvSpPr>
            <p:cNvPr id="84" name="rg_barLabel_2_1">
              <a:extLst>
                <a:ext uri="{FF2B5EF4-FFF2-40B4-BE49-F238E27FC236}">
                  <a16:creationId xmlns:a16="http://schemas.microsoft.com/office/drawing/2014/main" id="{38445C75-2C92-437D-B0C4-EEADAD7E625F}"/>
                </a:ext>
              </a:extLst>
            </p:cNvPr>
            <p:cNvSpPr txBox="1"/>
            <p:nvPr/>
          </p:nvSpPr>
          <p:spPr>
            <a:xfrm>
              <a:off x="5080000" y="4711700"/>
              <a:ext cx="1079500" cy="381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000000"/>
                  </a:solidFill>
                </a14:hiddenFill>
              </a:ext>
            </a:extLst>
          </p:spPr>
          <p:txBody>
            <a:bodyPr vert="horz" lIns="0" tIns="0" rIns="0" bIns="0" rtlCol="0" anchor="ctr" anchorCtr="1">
              <a:noAutofit/>
            </a:bodyPr>
            <a:lstStyle/>
            <a:p>
              <a:r>
                <a:rPr lang="es-ES" sz="2100">
                  <a:solidFill>
                    <a:srgbClr val="000000"/>
                  </a:solidFill>
                  <a:latin typeface="Calibri" panose="020F0502020204030204" pitchFamily="34" charset="0"/>
                </a:rPr>
                <a:t>0.0%</a:t>
              </a:r>
            </a:p>
          </p:txBody>
        </p:sp>
      </p:grpSp>
      <p:sp>
        <p:nvSpPr>
          <p:cNvPr id="87" name="VoteExplanationOverlay">
            <a:extLst>
              <a:ext uri="{FF2B5EF4-FFF2-40B4-BE49-F238E27FC236}">
                <a16:creationId xmlns:a16="http://schemas.microsoft.com/office/drawing/2014/main" id="{9FA5666F-B1B8-4FC4-984D-A3D403C41878}"/>
              </a:ext>
            </a:extLst>
          </p:cNvPr>
          <p:cNvSpPr txBox="1"/>
          <p:nvPr/>
        </p:nvSpPr>
        <p:spPr>
          <a:xfrm>
            <a:off x="723900" y="5956300"/>
            <a:ext cx="7035800" cy="939800"/>
          </a:xfrm>
          <a:prstGeom prst="rect">
            <a:avLst/>
          </a:prstGeom>
          <a:solidFill>
            <a:srgbClr val="F1F1F1">
              <a:alpha val="90000"/>
            </a:srgbClr>
          </a:solidFill>
          <a:ln w="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406400" rIns="406400" rtlCol="0" anchor="ctr" anchorCtr="1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sz="2000" i="1">
                <a:solidFill>
                  <a:srgbClr val="000000"/>
                </a:solidFill>
                <a:latin typeface="Arial" panose="020B0604020202020204" pitchFamily="34" charset="0"/>
              </a:rPr>
              <a:t>This presentation has been loaded without the Shakespeak add-in.</a:t>
            </a:r>
          </a:p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sz="2000" i="1">
                <a:solidFill>
                  <a:srgbClr val="000000"/>
                </a:solidFill>
                <a:latin typeface="Arial" panose="020B0604020202020204" pitchFamily="34" charset="0"/>
              </a:rPr>
              <a:t>Want to download the add-in for free? Go to http://shakespeak.com/en/free-download/.</a:t>
            </a:r>
            <a:endParaRPr lang="es-ES" sz="2000" i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171416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UT Title slide Black">
  <a:themeElements>
    <a:clrScheme name="UT colors">
      <a:dk1>
        <a:srgbClr val="000000"/>
      </a:dk1>
      <a:lt1>
        <a:srgbClr val="FFFFFF"/>
      </a:lt1>
      <a:dk2>
        <a:srgbClr val="616365"/>
      </a:dk2>
      <a:lt2>
        <a:srgbClr val="ADAFAF"/>
      </a:lt2>
      <a:accent1>
        <a:srgbClr val="63B1E5"/>
      </a:accent1>
      <a:accent2>
        <a:srgbClr val="EC7908"/>
      </a:accent2>
      <a:accent3>
        <a:srgbClr val="CF0071"/>
      </a:accent3>
      <a:accent4>
        <a:srgbClr val="FED100"/>
      </a:accent4>
      <a:accent5>
        <a:srgbClr val="0093B3"/>
      </a:accent5>
      <a:accent6>
        <a:srgbClr val="34B234"/>
      </a:accent6>
      <a:hlink>
        <a:srgbClr val="002C5F"/>
      </a:hlink>
      <a:folHlink>
        <a:srgbClr val="C60C3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T test" id="{15B9D8DC-9424-A541-AF47-D0C4E5DD615D}" vid="{AA5B6583-0830-8041-8FDA-106127B26373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13035</TotalTime>
  <Words>1943</Words>
  <Application>Microsoft Office PowerPoint</Application>
  <PresentationFormat>Presentación en pantalla (4:3)</PresentationFormat>
  <Paragraphs>309</Paragraphs>
  <Slides>23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23</vt:i4>
      </vt:variant>
    </vt:vector>
  </HeadingPairs>
  <TitlesOfParts>
    <vt:vector size="34" baseType="lpstr">
      <vt:lpstr>Arial</vt:lpstr>
      <vt:lpstr>Arial Narrow</vt:lpstr>
      <vt:lpstr>Calibri</vt:lpstr>
      <vt:lpstr>Calibri Light</vt:lpstr>
      <vt:lpstr>OCR A Extended</vt:lpstr>
      <vt:lpstr>Roboto Bk</vt:lpstr>
      <vt:lpstr>Roboto Light</vt:lpstr>
      <vt:lpstr>Roboto Medium</vt:lpstr>
      <vt:lpstr>Roboto Slab</vt:lpstr>
      <vt:lpstr>Tema de Office</vt:lpstr>
      <vt:lpstr>UT Title slide Black</vt:lpstr>
      <vt:lpstr>Module ii – academic skills</vt:lpstr>
      <vt:lpstr>Module ii – academic skills</vt:lpstr>
      <vt:lpstr>Presentación de PowerPoint</vt:lpstr>
      <vt:lpstr>Presentación de PowerPoint</vt:lpstr>
      <vt:lpstr>Which of the situations best suits you?</vt:lpstr>
      <vt:lpstr>Which of the situations best suits you?</vt:lpstr>
      <vt:lpstr>Presentación de PowerPoint</vt:lpstr>
      <vt:lpstr>Has it ever happened to you that you have to study for an exam or finish an assignment and suddenly you feel the need to clean your room?</vt:lpstr>
      <vt:lpstr>Has it ever happened to you that you have to study for an exam or finish an assignment and suddenly you feel the need to clean your room?</vt:lpstr>
      <vt:lpstr>Presentación de PowerPoint</vt:lpstr>
      <vt:lpstr>And speaking of projects, when working in a group, how do you prefer it to be built?</vt:lpstr>
      <vt:lpstr>And speaking of projects, when working in a group, how do you prefer it to be built?</vt:lpstr>
      <vt:lpstr>Presentación de PowerPoint</vt:lpstr>
      <vt:lpstr>Presentación de PowerPoint</vt:lpstr>
      <vt:lpstr>Presentación de PowerPoint</vt:lpstr>
      <vt:lpstr>Do you know what an inverted or flipped classroom methodology is?</vt:lpstr>
      <vt:lpstr>Do you know what an inverted or flipped classroom methodology is?</vt:lpstr>
      <vt:lpstr>Presentación de PowerPoint</vt:lpstr>
      <vt:lpstr>Presentación de PowerPoint</vt:lpstr>
      <vt:lpstr>Presentación de PowerPoint</vt:lpstr>
      <vt:lpstr>If AS were rated with a score between 0 and 10 instead of passing / failing, do you think you would invest more time and / or energy? Explain your argument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Yeray del Cristo</dc:creator>
  <cp:lastModifiedBy>Barrios Fleitas, Y.d.C. (EWI)</cp:lastModifiedBy>
  <cp:revision>288</cp:revision>
  <dcterms:created xsi:type="dcterms:W3CDTF">2016-07-13T18:27:27Z</dcterms:created>
  <dcterms:modified xsi:type="dcterms:W3CDTF">2019-11-13T22:38:31Z</dcterms:modified>
</cp:coreProperties>
</file>